
<file path=[Content_Types].xml><?xml version="1.0" encoding="utf-8"?>
<Types xmlns="http://schemas.openxmlformats.org/package/2006/content-types">
  <Default Extension="au" ContentType="audio/basic"/>
  <Default Extension="jpeg" ContentType="image/jpeg"/>
  <Default Extension="jpg" ContentType="image/jpeg"/>
  <Default Extension="png" ContentType="image/png"/>
  <Default Extension="rels" ContentType="application/vnd.openxmlformats-package.relationships+xml"/>
  <Default Extension="svg" ContentType="image/svg+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862" r:id="rId2"/>
  </p:sldMasterIdLst>
  <p:notesMasterIdLst>
    <p:notesMasterId r:id="rId34"/>
  </p:notesMasterIdLst>
  <p:handoutMasterIdLst>
    <p:handoutMasterId r:id="rId35"/>
  </p:handoutMasterIdLst>
  <p:sldIdLst>
    <p:sldId id="256" r:id="rId3"/>
    <p:sldId id="401" r:id="rId4"/>
    <p:sldId id="402" r:id="rId5"/>
    <p:sldId id="287" r:id="rId6"/>
    <p:sldId id="409" r:id="rId7"/>
    <p:sldId id="410" r:id="rId8"/>
    <p:sldId id="411" r:id="rId9"/>
    <p:sldId id="413" r:id="rId10"/>
    <p:sldId id="414" r:id="rId11"/>
    <p:sldId id="415" r:id="rId12"/>
    <p:sldId id="416" r:id="rId13"/>
    <p:sldId id="417" r:id="rId14"/>
    <p:sldId id="418" r:id="rId15"/>
    <p:sldId id="419" r:id="rId16"/>
    <p:sldId id="420" r:id="rId17"/>
    <p:sldId id="421" r:id="rId18"/>
    <p:sldId id="422" r:id="rId19"/>
    <p:sldId id="423" r:id="rId20"/>
    <p:sldId id="424" r:id="rId21"/>
    <p:sldId id="425" r:id="rId22"/>
    <p:sldId id="426" r:id="rId23"/>
    <p:sldId id="427" r:id="rId24"/>
    <p:sldId id="428" r:id="rId25"/>
    <p:sldId id="429" r:id="rId26"/>
    <p:sldId id="430" r:id="rId27"/>
    <p:sldId id="431" r:id="rId28"/>
    <p:sldId id="432" r:id="rId29"/>
    <p:sldId id="404" r:id="rId30"/>
    <p:sldId id="406" r:id="rId31"/>
    <p:sldId id="407" r:id="rId32"/>
    <p:sldId id="297" r:id="rId33"/>
  </p:sldIdLst>
  <p:sldSz cx="9144000" cy="6858000" type="screen4x3"/>
  <p:notesSz cx="6858000" cy="9144000"/>
  <p:defaultTextStyle>
    <a:defPPr>
      <a:defRPr lang="en-US"/>
    </a:defPPr>
    <a:lvl1pPr algn="l" rtl="0" eaLnBrk="0" fontAlgn="base" hangingPunct="0">
      <a:spcBef>
        <a:spcPct val="0"/>
      </a:spcBef>
      <a:spcAft>
        <a:spcPct val="0"/>
      </a:spcAft>
      <a:defRPr sz="2000" kern="1200">
        <a:solidFill>
          <a:schemeClr val="tx1"/>
        </a:solidFill>
        <a:latin typeface="Arial" charset="0"/>
        <a:ea typeface="ヒラギノ角ゴ Pro W3" charset="-128"/>
        <a:cs typeface="ヒラギノ角ゴ Pro W3" charset="-128"/>
      </a:defRPr>
    </a:lvl1pPr>
    <a:lvl2pPr marL="457200" algn="l" rtl="0" eaLnBrk="0" fontAlgn="base" hangingPunct="0">
      <a:spcBef>
        <a:spcPct val="0"/>
      </a:spcBef>
      <a:spcAft>
        <a:spcPct val="0"/>
      </a:spcAft>
      <a:defRPr sz="2000" kern="1200">
        <a:solidFill>
          <a:schemeClr val="tx1"/>
        </a:solidFill>
        <a:latin typeface="Arial" charset="0"/>
        <a:ea typeface="ヒラギノ角ゴ Pro W3" charset="-128"/>
        <a:cs typeface="ヒラギノ角ゴ Pro W3" charset="-128"/>
      </a:defRPr>
    </a:lvl2pPr>
    <a:lvl3pPr marL="914400" algn="l" rtl="0" eaLnBrk="0" fontAlgn="base" hangingPunct="0">
      <a:spcBef>
        <a:spcPct val="0"/>
      </a:spcBef>
      <a:spcAft>
        <a:spcPct val="0"/>
      </a:spcAft>
      <a:defRPr sz="2000" kern="1200">
        <a:solidFill>
          <a:schemeClr val="tx1"/>
        </a:solidFill>
        <a:latin typeface="Arial" charset="0"/>
        <a:ea typeface="ヒラギノ角ゴ Pro W3" charset="-128"/>
        <a:cs typeface="ヒラギノ角ゴ Pro W3" charset="-128"/>
      </a:defRPr>
    </a:lvl3pPr>
    <a:lvl4pPr marL="1371600" algn="l" rtl="0" eaLnBrk="0" fontAlgn="base" hangingPunct="0">
      <a:spcBef>
        <a:spcPct val="0"/>
      </a:spcBef>
      <a:spcAft>
        <a:spcPct val="0"/>
      </a:spcAft>
      <a:defRPr sz="2000" kern="1200">
        <a:solidFill>
          <a:schemeClr val="tx1"/>
        </a:solidFill>
        <a:latin typeface="Arial" charset="0"/>
        <a:ea typeface="ヒラギノ角ゴ Pro W3" charset="-128"/>
        <a:cs typeface="ヒラギノ角ゴ Pro W3" charset="-128"/>
      </a:defRPr>
    </a:lvl4pPr>
    <a:lvl5pPr marL="1828800" algn="l" rtl="0" eaLnBrk="0" fontAlgn="base" hangingPunct="0">
      <a:spcBef>
        <a:spcPct val="0"/>
      </a:spcBef>
      <a:spcAft>
        <a:spcPct val="0"/>
      </a:spcAft>
      <a:defRPr sz="2000" kern="1200">
        <a:solidFill>
          <a:schemeClr val="tx1"/>
        </a:solidFill>
        <a:latin typeface="Arial" charset="0"/>
        <a:ea typeface="ヒラギノ角ゴ Pro W3" charset="-128"/>
        <a:cs typeface="ヒラギノ角ゴ Pro W3" charset="-128"/>
      </a:defRPr>
    </a:lvl5pPr>
    <a:lvl6pPr marL="2286000" algn="l" defTabSz="457200" rtl="0" eaLnBrk="1" latinLnBrk="0" hangingPunct="1">
      <a:defRPr sz="2000" kern="1200">
        <a:solidFill>
          <a:schemeClr val="tx1"/>
        </a:solidFill>
        <a:latin typeface="Arial" charset="0"/>
        <a:ea typeface="ヒラギノ角ゴ Pro W3" charset="-128"/>
        <a:cs typeface="ヒラギノ角ゴ Pro W3" charset="-128"/>
      </a:defRPr>
    </a:lvl6pPr>
    <a:lvl7pPr marL="2743200" algn="l" defTabSz="457200" rtl="0" eaLnBrk="1" latinLnBrk="0" hangingPunct="1">
      <a:defRPr sz="2000" kern="1200">
        <a:solidFill>
          <a:schemeClr val="tx1"/>
        </a:solidFill>
        <a:latin typeface="Arial" charset="0"/>
        <a:ea typeface="ヒラギノ角ゴ Pro W3" charset="-128"/>
        <a:cs typeface="ヒラギノ角ゴ Pro W3" charset="-128"/>
      </a:defRPr>
    </a:lvl7pPr>
    <a:lvl8pPr marL="3200400" algn="l" defTabSz="457200" rtl="0" eaLnBrk="1" latinLnBrk="0" hangingPunct="1">
      <a:defRPr sz="2000" kern="1200">
        <a:solidFill>
          <a:schemeClr val="tx1"/>
        </a:solidFill>
        <a:latin typeface="Arial" charset="0"/>
        <a:ea typeface="ヒラギノ角ゴ Pro W3" charset="-128"/>
        <a:cs typeface="ヒラギノ角ゴ Pro W3" charset="-128"/>
      </a:defRPr>
    </a:lvl8pPr>
    <a:lvl9pPr marL="3657600" algn="l" defTabSz="457200" rtl="0" eaLnBrk="1" latinLnBrk="0" hangingPunct="1">
      <a:defRPr sz="2000" kern="1200">
        <a:solidFill>
          <a:schemeClr val="tx1"/>
        </a:solidFill>
        <a:latin typeface="Arial" charset="0"/>
        <a:ea typeface="ヒラギノ角ゴ Pro W3" charset="-128"/>
        <a:cs typeface="ヒラギノ角ゴ Pro W3" charset="-128"/>
      </a:defRPr>
    </a:lvl9pPr>
  </p:defaultTextStyle>
  <p:extLst>
    <p:ext uri="{EFAFB233-063F-42B5-8137-9DF3F51BA10A}">
      <p15:sldGuideLst xmlns:p15="http://schemas.microsoft.com/office/powerpoint/2012/main">
        <p15:guide id="1" orient="horz" pos="2160">
          <p15:clr>
            <a:srgbClr val="A4A3A4"/>
          </p15:clr>
        </p15:guide>
        <p15:guide id="2" pos="672">
          <p15:clr>
            <a:srgbClr val="A4A3A4"/>
          </p15:clr>
        </p15:guide>
        <p15:guide id="3" pos="5472">
          <p15:clr>
            <a:srgbClr val="A4A3A4"/>
          </p15:clr>
        </p15:guide>
        <p15:guide id="4" pos="1008">
          <p15:clr>
            <a:srgbClr val="A4A3A4"/>
          </p15:clr>
        </p15:guide>
        <p15:guide id="5" pos="115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436" autoAdjust="0"/>
    <p:restoredTop sz="71639" autoAdjust="0"/>
  </p:normalViewPr>
  <p:slideViewPr>
    <p:cSldViewPr>
      <p:cViewPr varScale="1">
        <p:scale>
          <a:sx n="116" d="100"/>
          <a:sy n="116" d="100"/>
        </p:scale>
        <p:origin x="2982" y="108"/>
      </p:cViewPr>
      <p:guideLst>
        <p:guide orient="horz" pos="2160"/>
        <p:guide pos="672"/>
        <p:guide pos="5472"/>
        <p:guide pos="1008"/>
        <p:guide pos="1152"/>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ableStyles" Target="tableStyles.xml"/><Relationship Id="rId21" Type="http://schemas.openxmlformats.org/officeDocument/2006/relationships/slide" Target="slides/slide19.xml"/><Relationship Id="rId34"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handoutMaster" Target="handoutMasters/handoutMaster1.xml"/><Relationship Id="rId8" Type="http://schemas.openxmlformats.org/officeDocument/2006/relationships/slide" Target="slides/slide6.xml"/><Relationship Id="rId3"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nb-NO"/>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F2BDE4E9-687B-884C-98C9-D7F276650EBE}" type="datetime1">
              <a:rPr lang="nb-NO"/>
              <a:pPr>
                <a:defRPr/>
              </a:pPr>
              <a:t>01.07.2024</a:t>
            </a:fld>
            <a:endParaRPr lang="nb-NO"/>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nb-NO"/>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pPr>
              <a:defRPr/>
            </a:pPr>
            <a:fld id="{DDCE5865-B671-CD45-BF9A-815CD76A2034}" type="slidenum">
              <a:rPr lang="nb-NO"/>
              <a:pPr>
                <a:defRPr/>
              </a:pPr>
              <a:t>‹#›</a:t>
            </a:fld>
            <a:endParaRPr lang="nb-NO"/>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nb-NO"/>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161B4E73-FC7A-B147-9C56-A0BA994E0398}" type="datetime1">
              <a:rPr lang="nb-NO"/>
              <a:pPr>
                <a:defRPr/>
              </a:pPr>
              <a:t>01.07.2024</a:t>
            </a:fld>
            <a:endParaRPr lang="nb-NO"/>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nb-NO"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nb-NO" noProof="0"/>
              <a:t>Click to edit Master text styles</a:t>
            </a:r>
          </a:p>
          <a:p>
            <a:pPr lvl="1"/>
            <a:r>
              <a:rPr lang="nb-NO" noProof="0"/>
              <a:t>Second level</a:t>
            </a:r>
          </a:p>
          <a:p>
            <a:pPr lvl="2"/>
            <a:r>
              <a:rPr lang="nb-NO" noProof="0"/>
              <a:t>Third level</a:t>
            </a:r>
          </a:p>
          <a:p>
            <a:pPr lvl="3"/>
            <a:r>
              <a:rPr lang="nb-NO" noProof="0"/>
              <a:t>Fourth level</a:t>
            </a:r>
          </a:p>
          <a:p>
            <a:pPr lvl="4"/>
            <a:r>
              <a:rPr lang="nb-NO"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nb-NO"/>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pPr>
              <a:defRPr/>
            </a:pPr>
            <a:fld id="{48E7A334-D10E-6048-8571-6FAAE9458212}" type="slidenum">
              <a:rPr lang="nb-NO"/>
              <a:pPr>
                <a:defRPr/>
              </a:pPr>
              <a:t>‹#›</a:t>
            </a:fld>
            <a:endParaRPr lang="nb-NO"/>
          </a:p>
        </p:txBody>
      </p:sp>
    </p:spTree>
  </p:cSld>
  <p:clrMap bg1="lt1" tx1="dk1" bg2="lt2" tx2="dk2" accent1="accent1" accent2="accent2" accent3="accent3" accent4="accent4" accent5="accent5" accent6="accent6" hlink="hlink" folHlink="folHlink"/>
  <p:hf sldNum="0" hdr="0" ftr="0" dt="0"/>
  <p:notesStyle>
    <a:lvl1pPr algn="l" defTabSz="457200" rtl="0" eaLnBrk="0" fontAlgn="base" hangingPunct="0">
      <a:spcBef>
        <a:spcPct val="30000"/>
      </a:spcBef>
      <a:spcAft>
        <a:spcPct val="0"/>
      </a:spcAft>
      <a:defRPr sz="1200" kern="1200">
        <a:solidFill>
          <a:schemeClr val="tx1"/>
        </a:solidFill>
        <a:latin typeface="+mn-lt"/>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dirty="0"/>
          </a:p>
        </p:txBody>
      </p:sp>
    </p:spTree>
    <p:extLst>
      <p:ext uri="{BB962C8B-B14F-4D97-AF65-F5344CB8AC3E}">
        <p14:creationId xmlns:p14="http://schemas.microsoft.com/office/powerpoint/2010/main" val="17383138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EA72985F-36CD-4D87-8C89-674A558E8057}" type="slidenum">
              <a:rPr lang="en-US" smtClean="0"/>
              <a:t>18</a:t>
            </a:fld>
            <a:endParaRPr lang="en-US"/>
          </a:p>
        </p:txBody>
      </p:sp>
    </p:spTree>
    <p:extLst>
      <p:ext uri="{BB962C8B-B14F-4D97-AF65-F5344CB8AC3E}">
        <p14:creationId xmlns:p14="http://schemas.microsoft.com/office/powerpoint/2010/main" val="35012784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EA72985F-36CD-4D87-8C89-674A558E8057}" type="slidenum">
              <a:rPr lang="en-US" smtClean="0"/>
              <a:t>20</a:t>
            </a:fld>
            <a:endParaRPr lang="en-US"/>
          </a:p>
        </p:txBody>
      </p:sp>
    </p:spTree>
    <p:extLst>
      <p:ext uri="{BB962C8B-B14F-4D97-AF65-F5344CB8AC3E}">
        <p14:creationId xmlns:p14="http://schemas.microsoft.com/office/powerpoint/2010/main" val="30302395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EA72985F-36CD-4D87-8C89-674A558E8057}" type="slidenum">
              <a:rPr lang="en-US" smtClean="0"/>
              <a:t>27</a:t>
            </a:fld>
            <a:endParaRPr lang="en-US"/>
          </a:p>
        </p:txBody>
      </p:sp>
    </p:spTree>
    <p:extLst>
      <p:ext uri="{BB962C8B-B14F-4D97-AF65-F5344CB8AC3E}">
        <p14:creationId xmlns:p14="http://schemas.microsoft.com/office/powerpoint/2010/main" val="27697426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nb-NO" dirty="0"/>
          </a:p>
        </p:txBody>
      </p:sp>
    </p:spTree>
    <p:extLst>
      <p:ext uri="{BB962C8B-B14F-4D97-AF65-F5344CB8AC3E}">
        <p14:creationId xmlns:p14="http://schemas.microsoft.com/office/powerpoint/2010/main" val="40120377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extLst>
      <p:ext uri="{BB962C8B-B14F-4D97-AF65-F5344CB8AC3E}">
        <p14:creationId xmlns:p14="http://schemas.microsoft.com/office/powerpoint/2010/main" val="9024946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EA72985F-36CD-4D87-8C89-674A558E8057}" type="slidenum">
              <a:rPr lang="en-US" smtClean="0"/>
              <a:t>6</a:t>
            </a:fld>
            <a:endParaRPr lang="en-US"/>
          </a:p>
        </p:txBody>
      </p:sp>
    </p:spTree>
    <p:extLst>
      <p:ext uri="{BB962C8B-B14F-4D97-AF65-F5344CB8AC3E}">
        <p14:creationId xmlns:p14="http://schemas.microsoft.com/office/powerpoint/2010/main" val="3420911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EA72985F-36CD-4D87-8C89-674A558E8057}" type="slidenum">
              <a:rPr lang="en-US" smtClean="0"/>
              <a:t>7</a:t>
            </a:fld>
            <a:endParaRPr lang="en-US"/>
          </a:p>
        </p:txBody>
      </p:sp>
    </p:spTree>
    <p:extLst>
      <p:ext uri="{BB962C8B-B14F-4D97-AF65-F5344CB8AC3E}">
        <p14:creationId xmlns:p14="http://schemas.microsoft.com/office/powerpoint/2010/main" val="32621739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EA72985F-36CD-4D87-8C89-674A558E8057}" type="slidenum">
              <a:rPr lang="en-US" smtClean="0"/>
              <a:t>8</a:t>
            </a:fld>
            <a:endParaRPr lang="en-US"/>
          </a:p>
        </p:txBody>
      </p:sp>
    </p:spTree>
    <p:extLst>
      <p:ext uri="{BB962C8B-B14F-4D97-AF65-F5344CB8AC3E}">
        <p14:creationId xmlns:p14="http://schemas.microsoft.com/office/powerpoint/2010/main" val="21301899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EA72985F-36CD-4D87-8C89-674A558E8057}" type="slidenum">
              <a:rPr lang="en-US" smtClean="0"/>
              <a:t>9</a:t>
            </a:fld>
            <a:endParaRPr lang="en-US"/>
          </a:p>
        </p:txBody>
      </p:sp>
    </p:spTree>
    <p:extLst>
      <p:ext uri="{BB962C8B-B14F-4D97-AF65-F5344CB8AC3E}">
        <p14:creationId xmlns:p14="http://schemas.microsoft.com/office/powerpoint/2010/main" val="21743680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EA72985F-36CD-4D87-8C89-674A558E8057}" type="slidenum">
              <a:rPr lang="en-US" smtClean="0"/>
              <a:t>10</a:t>
            </a:fld>
            <a:endParaRPr lang="en-US"/>
          </a:p>
        </p:txBody>
      </p:sp>
    </p:spTree>
    <p:extLst>
      <p:ext uri="{BB962C8B-B14F-4D97-AF65-F5344CB8AC3E}">
        <p14:creationId xmlns:p14="http://schemas.microsoft.com/office/powerpoint/2010/main" val="1850122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EA72985F-36CD-4D87-8C89-674A558E8057}" type="slidenum">
              <a:rPr lang="en-US" smtClean="0"/>
              <a:t>11</a:t>
            </a:fld>
            <a:endParaRPr lang="en-US"/>
          </a:p>
        </p:txBody>
      </p:sp>
    </p:spTree>
    <p:extLst>
      <p:ext uri="{BB962C8B-B14F-4D97-AF65-F5344CB8AC3E}">
        <p14:creationId xmlns:p14="http://schemas.microsoft.com/office/powerpoint/2010/main" val="24235091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EA72985F-36CD-4D87-8C89-674A558E8057}" type="slidenum">
              <a:rPr lang="en-US" smtClean="0"/>
              <a:t>13</a:t>
            </a:fld>
            <a:endParaRPr lang="en-US"/>
          </a:p>
        </p:txBody>
      </p:sp>
    </p:spTree>
    <p:extLst>
      <p:ext uri="{BB962C8B-B14F-4D97-AF65-F5344CB8AC3E}">
        <p14:creationId xmlns:p14="http://schemas.microsoft.com/office/powerpoint/2010/main" val="324175457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jpg"/><Relationship Id="rId1" Type="http://schemas.openxmlformats.org/officeDocument/2006/relationships/slideMaster" Target="../slideMasters/slideMaster2.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svg"/></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9.svg"/><Relationship Id="rId7" Type="http://schemas.openxmlformats.org/officeDocument/2006/relationships/image" Target="../media/image11.svg"/><Relationship Id="rId2" Type="http://schemas.openxmlformats.org/officeDocument/2006/relationships/image" Target="../media/image8.png"/><Relationship Id="rId1" Type="http://schemas.openxmlformats.org/officeDocument/2006/relationships/slideMaster" Target="../slideMasters/slideMaster2.xml"/><Relationship Id="rId6" Type="http://schemas.openxmlformats.org/officeDocument/2006/relationships/image" Target="../media/image10.png"/><Relationship Id="rId5" Type="http://schemas.openxmlformats.org/officeDocument/2006/relationships/image" Target="../media/image15.svg"/><Relationship Id="rId4" Type="http://schemas.openxmlformats.org/officeDocument/2006/relationships/image" Target="../media/image14.png"/><Relationship Id="rId9" Type="http://schemas.openxmlformats.org/officeDocument/2006/relationships/image" Target="../media/image13.svg"/></Relationships>
</file>

<file path=ppt/slideLayouts/_rels/slideLayout17.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8.png"/><Relationship Id="rId7" Type="http://schemas.openxmlformats.org/officeDocument/2006/relationships/image" Target="../media/image10.png"/><Relationship Id="rId2" Type="http://schemas.openxmlformats.org/officeDocument/2006/relationships/image" Target="../media/image16.jpg"/><Relationship Id="rId1" Type="http://schemas.openxmlformats.org/officeDocument/2006/relationships/slideMaster" Target="../slideMasters/slideMaster2.xml"/><Relationship Id="rId6" Type="http://schemas.openxmlformats.org/officeDocument/2006/relationships/image" Target="../media/image15.svg"/><Relationship Id="rId5" Type="http://schemas.openxmlformats.org/officeDocument/2006/relationships/image" Target="../media/image14.png"/><Relationship Id="rId10" Type="http://schemas.openxmlformats.org/officeDocument/2006/relationships/image" Target="../media/image13.svg"/><Relationship Id="rId4" Type="http://schemas.openxmlformats.org/officeDocument/2006/relationships/image" Target="../media/image9.svg"/><Relationship Id="rId9" Type="http://schemas.openxmlformats.org/officeDocument/2006/relationships/image" Target="../media/image12.png"/></Relationships>
</file>

<file path=ppt/slideLayouts/_rels/slideLayout18.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9.svg"/><Relationship Id="rId7" Type="http://schemas.openxmlformats.org/officeDocument/2006/relationships/image" Target="../media/image11.svg"/><Relationship Id="rId2" Type="http://schemas.openxmlformats.org/officeDocument/2006/relationships/image" Target="../media/image8.png"/><Relationship Id="rId1" Type="http://schemas.openxmlformats.org/officeDocument/2006/relationships/slideMaster" Target="../slideMasters/slideMaster2.xml"/><Relationship Id="rId6" Type="http://schemas.openxmlformats.org/officeDocument/2006/relationships/image" Target="../media/image10.png"/><Relationship Id="rId5" Type="http://schemas.openxmlformats.org/officeDocument/2006/relationships/image" Target="../media/image15.svg"/><Relationship Id="rId4" Type="http://schemas.openxmlformats.org/officeDocument/2006/relationships/image" Target="../media/image14.png"/><Relationship Id="rId9" Type="http://schemas.openxmlformats.org/officeDocument/2006/relationships/image" Target="../media/image13.svg"/></Relationships>
</file>

<file path=ppt/slideLayouts/_rels/slideLayout19.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9.svg"/><Relationship Id="rId7" Type="http://schemas.openxmlformats.org/officeDocument/2006/relationships/image" Target="../media/image11.svg"/><Relationship Id="rId2" Type="http://schemas.openxmlformats.org/officeDocument/2006/relationships/image" Target="../media/image8.png"/><Relationship Id="rId1" Type="http://schemas.openxmlformats.org/officeDocument/2006/relationships/slideMaster" Target="../slideMasters/slideMaster2.xml"/><Relationship Id="rId6" Type="http://schemas.openxmlformats.org/officeDocument/2006/relationships/image" Target="../media/image10.png"/><Relationship Id="rId5" Type="http://schemas.openxmlformats.org/officeDocument/2006/relationships/image" Target="../media/image15.svg"/><Relationship Id="rId4" Type="http://schemas.openxmlformats.org/officeDocument/2006/relationships/image" Target="../media/image14.png"/><Relationship Id="rId9" Type="http://schemas.openxmlformats.org/officeDocument/2006/relationships/image" Target="../media/image13.sv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g"/><Relationship Id="rId1" Type="http://schemas.openxmlformats.org/officeDocument/2006/relationships/slideMaster" Target="../slideMasters/slideMaster2.xml"/><Relationship Id="rId4" Type="http://schemas.openxmlformats.org/officeDocument/2006/relationships/image" Target="../media/image19.sv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0.jpg"/><Relationship Id="rId1" Type="http://schemas.openxmlformats.org/officeDocument/2006/relationships/slideMaster" Target="../slideMasters/slideMaster2.xml"/><Relationship Id="rId4" Type="http://schemas.openxmlformats.org/officeDocument/2006/relationships/image" Target="../media/image19.sv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3074" name="Rectangle 1026"/>
          <p:cNvSpPr>
            <a:spLocks noGrp="1" noChangeArrowheads="1"/>
          </p:cNvSpPr>
          <p:nvPr>
            <p:ph type="ctrTitle" sz="quarter"/>
          </p:nvPr>
        </p:nvSpPr>
        <p:spPr>
          <a:xfrm>
            <a:off x="1295400" y="2362200"/>
            <a:ext cx="7315200" cy="685800"/>
          </a:xfrm>
        </p:spPr>
        <p:txBody>
          <a:bodyPr anchor="b"/>
          <a:lstStyle>
            <a:lvl1pPr>
              <a:defRPr sz="2000">
                <a:solidFill>
                  <a:schemeClr val="bg2"/>
                </a:solidFill>
              </a:defRPr>
            </a:lvl1pPr>
          </a:lstStyle>
          <a:p>
            <a:r>
              <a:rPr lang="en-US"/>
              <a:t>Click to edit Master title style</a:t>
            </a:r>
            <a:endParaRPr lang="en-US" dirty="0"/>
          </a:p>
        </p:txBody>
      </p:sp>
      <p:sp>
        <p:nvSpPr>
          <p:cNvPr id="3075" name="Rectangle 1027"/>
          <p:cNvSpPr>
            <a:spLocks noGrp="1" noChangeArrowheads="1"/>
          </p:cNvSpPr>
          <p:nvPr>
            <p:ph type="subTitle" sz="quarter" idx="1"/>
          </p:nvPr>
        </p:nvSpPr>
        <p:spPr>
          <a:xfrm>
            <a:off x="1295400" y="3048000"/>
            <a:ext cx="7315200" cy="1752600"/>
          </a:xfrm>
        </p:spPr>
        <p:txBody>
          <a:bodyPr/>
          <a:lstStyle>
            <a:lvl1pPr marL="0" indent="0">
              <a:buFontTx/>
              <a:buNone/>
              <a:defRPr sz="3000" b="1" i="0" baseline="0">
                <a:latin typeface="Arial"/>
                <a:cs typeface="Arial"/>
              </a:defRPr>
            </a:lvl1pPr>
          </a:lstStyle>
          <a:p>
            <a:r>
              <a:rPr lang="en-US"/>
              <a:t>Click to edit Master subtitle style</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nb-NO"/>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b-NO"/>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62750" y="838200"/>
            <a:ext cx="1924050" cy="5257800"/>
          </a:xfrm>
        </p:spPr>
        <p:txBody>
          <a:bodyPr vert="eaVert"/>
          <a:lstStyle/>
          <a:p>
            <a:r>
              <a:rPr lang="en-US"/>
              <a:t>Click to edit Master title style</a:t>
            </a:r>
            <a:endParaRPr lang="nb-NO"/>
          </a:p>
        </p:txBody>
      </p:sp>
      <p:sp>
        <p:nvSpPr>
          <p:cNvPr id="3" name="Vertical Text Placeholder 2"/>
          <p:cNvSpPr>
            <a:spLocks noGrp="1"/>
          </p:cNvSpPr>
          <p:nvPr>
            <p:ph type="body" orient="vert" idx="1"/>
          </p:nvPr>
        </p:nvSpPr>
        <p:spPr>
          <a:xfrm>
            <a:off x="990600" y="838200"/>
            <a:ext cx="5619750" cy="52578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b-NO"/>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Forside institutt bilde og tittel">
    <p:spTree>
      <p:nvGrpSpPr>
        <p:cNvPr id="1" name=""/>
        <p:cNvGrpSpPr/>
        <p:nvPr/>
      </p:nvGrpSpPr>
      <p:grpSpPr>
        <a:xfrm>
          <a:off x="0" y="0"/>
          <a:ext cx="0" cy="0"/>
          <a:chOff x="0" y="0"/>
          <a:chExt cx="0" cy="0"/>
        </a:xfrm>
      </p:grpSpPr>
      <p:sp>
        <p:nvSpPr>
          <p:cNvPr id="23" name="Text Placeholder 2" descr="Bakgrunn">
            <a:extLst>
              <a:ext uri="{FF2B5EF4-FFF2-40B4-BE49-F238E27FC236}">
                <a16:creationId xmlns:a16="http://schemas.microsoft.com/office/drawing/2014/main" id="{4E3EE5B4-2D44-45E3-B636-1734E02BAC5F}"/>
              </a:ext>
            </a:extLst>
          </p:cNvPr>
          <p:cNvSpPr>
            <a:spLocks noGrp="1"/>
          </p:cNvSpPr>
          <p:nvPr>
            <p:ph type="body" sz="quarter" idx="18" hasCustomPrompt="1"/>
          </p:nvPr>
        </p:nvSpPr>
        <p:spPr>
          <a:xfrm>
            <a:off x="4660981" y="0"/>
            <a:ext cx="4480466" cy="6858000"/>
          </a:xfrm>
          <a:solidFill>
            <a:schemeClr val="accent4"/>
          </a:solidFill>
        </p:spPr>
        <p:txBody>
          <a:bodyPr/>
          <a:lstStyle>
            <a:lvl1pPr marL="0" indent="0">
              <a:buNone/>
              <a:defRPr sz="150">
                <a:solidFill>
                  <a:srgbClr val="010000"/>
                </a:solidFill>
              </a:defRPr>
            </a:lvl1pPr>
          </a:lstStyle>
          <a:p>
            <a:pPr lvl="0"/>
            <a:r>
              <a:rPr lang="en-US"/>
              <a:t> </a:t>
            </a:r>
          </a:p>
        </p:txBody>
      </p:sp>
      <p:sp>
        <p:nvSpPr>
          <p:cNvPr id="25" name="Picture Placeholder 2">
            <a:extLst>
              <a:ext uri="{FF2B5EF4-FFF2-40B4-BE49-F238E27FC236}">
                <a16:creationId xmlns:a16="http://schemas.microsoft.com/office/drawing/2014/main" id="{B080593B-46D5-4272-829F-0AB9BB0A72E9}"/>
              </a:ext>
            </a:extLst>
          </p:cNvPr>
          <p:cNvSpPr>
            <a:spLocks noGrp="1"/>
          </p:cNvSpPr>
          <p:nvPr>
            <p:ph type="pic" sz="quarter" idx="20"/>
          </p:nvPr>
        </p:nvSpPr>
        <p:spPr>
          <a:xfrm>
            <a:off x="4657410" y="0"/>
            <a:ext cx="4486590" cy="6858000"/>
          </a:xfrm>
          <a:prstGeom prst="rect">
            <a:avLst/>
          </a:prstGeom>
        </p:spPr>
        <p:txBody>
          <a:bodyPr lIns="0" tIns="0" rIns="0" bIns="0"/>
          <a:lstStyle/>
          <a:p>
            <a:r>
              <a:rPr lang="en-US"/>
              <a:t>Click icon to add picture</a:t>
            </a:r>
          </a:p>
        </p:txBody>
      </p:sp>
      <p:pic>
        <p:nvPicPr>
          <p:cNvPr id="31" name="Graphic 30" descr="UiO segl">
            <a:extLst>
              <a:ext uri="{FF2B5EF4-FFF2-40B4-BE49-F238E27FC236}">
                <a16:creationId xmlns:a16="http://schemas.microsoft.com/office/drawing/2014/main" id="{27D749C7-8972-4648-8357-FE945BD1129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84279" y="5945262"/>
            <a:ext cx="1559049" cy="538688"/>
          </a:xfrm>
          <a:prstGeom prst="rect">
            <a:avLst/>
          </a:prstGeom>
        </p:spPr>
      </p:pic>
      <p:sp>
        <p:nvSpPr>
          <p:cNvPr id="10" name="addin_colorlist" hidden="1">
            <a:extLst>
              <a:ext uri="{FF2B5EF4-FFF2-40B4-BE49-F238E27FC236}">
                <a16:creationId xmlns:a16="http://schemas.microsoft.com/office/drawing/2014/main" id="{31A16B11-9453-4838-96C7-0B2173D11399}"/>
              </a:ext>
            </a:extLst>
          </p:cNvPr>
          <p:cNvSpPr/>
          <p:nvPr userDrawn="1"/>
        </p:nvSpPr>
        <p:spPr>
          <a:xfrm>
            <a:off x="0" y="-1504678"/>
            <a:ext cx="1767596"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500" err="1"/>
              <a:t>kapforHvit</a:t>
            </a:r>
            <a:r>
              <a:rPr lang="nb-NO" sz="1500"/>
              <a:t>, halv1, halv2, halv3, halv4, halv5, halv6, halv7, halv8</a:t>
            </a:r>
          </a:p>
        </p:txBody>
      </p:sp>
      <p:sp>
        <p:nvSpPr>
          <p:cNvPr id="11" name="addin_colorbox" hidden="1">
            <a:extLst>
              <a:ext uri="{FF2B5EF4-FFF2-40B4-BE49-F238E27FC236}">
                <a16:creationId xmlns:a16="http://schemas.microsoft.com/office/drawing/2014/main" id="{D1415340-24A4-4DEA-BEFB-EEC4384292C0}"/>
              </a:ext>
            </a:extLst>
          </p:cNvPr>
          <p:cNvSpPr/>
          <p:nvPr userDrawn="1"/>
        </p:nvSpPr>
        <p:spPr>
          <a:xfrm>
            <a:off x="3646402" y="-1512609"/>
            <a:ext cx="1767596"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500" err="1"/>
              <a:t>addin_colorbox</a:t>
            </a:r>
            <a:endParaRPr lang="nb-NO" sz="1500"/>
          </a:p>
        </p:txBody>
      </p:sp>
      <p:sp>
        <p:nvSpPr>
          <p:cNvPr id="12" name="addin_title" hidden="1">
            <a:extLst>
              <a:ext uri="{FF2B5EF4-FFF2-40B4-BE49-F238E27FC236}">
                <a16:creationId xmlns:a16="http://schemas.microsoft.com/office/drawing/2014/main" id="{9F75B8A5-5BF9-4EC4-8BB6-C6D3F7E34839}"/>
              </a:ext>
            </a:extLst>
          </p:cNvPr>
          <p:cNvSpPr/>
          <p:nvPr userDrawn="1"/>
        </p:nvSpPr>
        <p:spPr>
          <a:xfrm>
            <a:off x="7292805" y="-1512609"/>
            <a:ext cx="1767596"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500" err="1"/>
              <a:t>addin_title</a:t>
            </a:r>
            <a:endParaRPr lang="nb-NO" sz="1500"/>
          </a:p>
        </p:txBody>
      </p:sp>
      <p:sp>
        <p:nvSpPr>
          <p:cNvPr id="19" name="addin_text" hidden="1">
            <a:extLst>
              <a:ext uri="{FF2B5EF4-FFF2-40B4-BE49-F238E27FC236}">
                <a16:creationId xmlns:a16="http://schemas.microsoft.com/office/drawing/2014/main" id="{4E3B39B7-9751-440D-A9AB-82782D8FC8DF}"/>
              </a:ext>
            </a:extLst>
          </p:cNvPr>
          <p:cNvSpPr/>
          <p:nvPr userDrawn="1"/>
        </p:nvSpPr>
        <p:spPr>
          <a:xfrm>
            <a:off x="0" y="-861100"/>
            <a:ext cx="1767596"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500" err="1"/>
              <a:t>addin_text</a:t>
            </a:r>
            <a:endParaRPr lang="nb-NO" sz="1500"/>
          </a:p>
        </p:txBody>
      </p:sp>
      <p:sp>
        <p:nvSpPr>
          <p:cNvPr id="20" name="addin_image" hidden="1">
            <a:extLst>
              <a:ext uri="{FF2B5EF4-FFF2-40B4-BE49-F238E27FC236}">
                <a16:creationId xmlns:a16="http://schemas.microsoft.com/office/drawing/2014/main" id="{9F11CD0A-A270-4DB2-9FCA-BA55A2B1F0DE}"/>
              </a:ext>
            </a:extLst>
          </p:cNvPr>
          <p:cNvSpPr/>
          <p:nvPr userDrawn="1"/>
        </p:nvSpPr>
        <p:spPr>
          <a:xfrm>
            <a:off x="1878807" y="-861100"/>
            <a:ext cx="1767596"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500" err="1"/>
              <a:t>addin_image</a:t>
            </a:r>
            <a:endParaRPr lang="nb-NO" sz="1500"/>
          </a:p>
        </p:txBody>
      </p:sp>
      <p:sp>
        <p:nvSpPr>
          <p:cNvPr id="21" name="addin_grouplist" hidden="1">
            <a:extLst>
              <a:ext uri="{FF2B5EF4-FFF2-40B4-BE49-F238E27FC236}">
                <a16:creationId xmlns:a16="http://schemas.microsoft.com/office/drawing/2014/main" id="{DB6D9EA2-99A8-4372-A598-0B5D60587726}"/>
              </a:ext>
            </a:extLst>
          </p:cNvPr>
          <p:cNvSpPr/>
          <p:nvPr userDrawn="1"/>
        </p:nvSpPr>
        <p:spPr>
          <a:xfrm>
            <a:off x="3730003" y="-861100"/>
            <a:ext cx="1767596"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675" kern="1200" err="1">
                <a:solidFill>
                  <a:schemeClr val="lt1"/>
                </a:solidFill>
                <a:latin typeface="+mn-lt"/>
                <a:ea typeface="+mn-ea"/>
                <a:cs typeface="+mn-cs"/>
              </a:rPr>
              <a:t>SkiftBakgrunnGroup</a:t>
            </a:r>
            <a:endParaRPr lang="nb-NO" sz="1500"/>
          </a:p>
        </p:txBody>
      </p:sp>
      <p:sp>
        <p:nvSpPr>
          <p:cNvPr id="22" name="addin_logo" hidden="1">
            <a:extLst>
              <a:ext uri="{FF2B5EF4-FFF2-40B4-BE49-F238E27FC236}">
                <a16:creationId xmlns:a16="http://schemas.microsoft.com/office/drawing/2014/main" id="{A4926120-738A-4FCE-960F-FA718D9B088F}"/>
              </a:ext>
            </a:extLst>
          </p:cNvPr>
          <p:cNvSpPr/>
          <p:nvPr userDrawn="1"/>
        </p:nvSpPr>
        <p:spPr>
          <a:xfrm>
            <a:off x="5581200" y="-861100"/>
            <a:ext cx="1767596"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500" err="1"/>
              <a:t>addin_logo</a:t>
            </a:r>
            <a:endParaRPr lang="nb-NO" sz="1500"/>
          </a:p>
        </p:txBody>
      </p:sp>
      <p:sp>
        <p:nvSpPr>
          <p:cNvPr id="24" name="Text Placeholder 8">
            <a:extLst>
              <a:ext uri="{FF2B5EF4-FFF2-40B4-BE49-F238E27FC236}">
                <a16:creationId xmlns:a16="http://schemas.microsoft.com/office/drawing/2014/main" id="{AA9DF7D4-90D1-427E-86F5-96B8E6DDF5C0}"/>
              </a:ext>
            </a:extLst>
          </p:cNvPr>
          <p:cNvSpPr>
            <a:spLocks noGrp="1"/>
          </p:cNvSpPr>
          <p:nvPr>
            <p:ph type="body" sz="quarter" idx="14" hasCustomPrompt="1"/>
          </p:nvPr>
        </p:nvSpPr>
        <p:spPr>
          <a:xfrm>
            <a:off x="287136" y="341459"/>
            <a:ext cx="3803668" cy="207999"/>
          </a:xfrm>
          <a:solidFill>
            <a:srgbClr val="0000FE">
              <a:alpha val="0"/>
            </a:srgbClr>
          </a:solidFill>
        </p:spPr>
        <p:txBody>
          <a:bodyPr/>
          <a:lstStyle>
            <a:lvl1pPr marL="0" indent="0">
              <a:buNone/>
              <a:defRPr sz="900"/>
            </a:lvl1pPr>
          </a:lstStyle>
          <a:p>
            <a:pPr lvl="0"/>
            <a:r>
              <a:rPr lang="en-US" err="1">
                <a:latin typeface="Arial, sans-serif"/>
              </a:rPr>
              <a:t>Velg</a:t>
            </a:r>
            <a:r>
              <a:rPr lang="en-US">
                <a:latin typeface="Arial, sans-serif"/>
              </a:rPr>
              <a:t> </a:t>
            </a:r>
            <a:r>
              <a:rPr lang="en-US" err="1">
                <a:latin typeface="Arial, sans-serif"/>
              </a:rPr>
              <a:t>fakultet</a:t>
            </a:r>
            <a:r>
              <a:rPr lang="en-US">
                <a:latin typeface="Arial, sans-serif"/>
              </a:rPr>
              <a:t> </a:t>
            </a:r>
            <a:r>
              <a:rPr lang="en-US" err="1">
                <a:latin typeface="Arial, sans-serif"/>
              </a:rPr>
              <a:t>fra</a:t>
            </a:r>
            <a:r>
              <a:rPr lang="en-US">
                <a:latin typeface="Arial, sans-serif"/>
              </a:rPr>
              <a:t> </a:t>
            </a:r>
            <a:r>
              <a:rPr lang="en-US" err="1">
                <a:latin typeface="Arial, sans-serif"/>
              </a:rPr>
              <a:t>nedtrekksmenyen</a:t>
            </a:r>
            <a:endParaRPr lang="nb-NO" noProof="0"/>
          </a:p>
        </p:txBody>
      </p:sp>
      <p:sp>
        <p:nvSpPr>
          <p:cNvPr id="27" name="Text Placeholder 4">
            <a:extLst>
              <a:ext uri="{FF2B5EF4-FFF2-40B4-BE49-F238E27FC236}">
                <a16:creationId xmlns:a16="http://schemas.microsoft.com/office/drawing/2014/main" id="{05359BE4-B9E6-44C9-994B-4B43BA31858B}"/>
              </a:ext>
            </a:extLst>
          </p:cNvPr>
          <p:cNvSpPr>
            <a:spLocks noGrp="1"/>
          </p:cNvSpPr>
          <p:nvPr>
            <p:ph type="body" sz="quarter" idx="21" hasCustomPrompt="1"/>
          </p:nvPr>
        </p:nvSpPr>
        <p:spPr>
          <a:xfrm>
            <a:off x="284279" y="653143"/>
            <a:ext cx="3806525" cy="1204686"/>
          </a:xfrm>
        </p:spPr>
        <p:txBody>
          <a:bodyPr/>
          <a:lstStyle>
            <a:lvl1pPr marL="0" indent="0">
              <a:buNone/>
              <a:defRPr lang="en-US" sz="1500" kern="1200" dirty="0">
                <a:solidFill>
                  <a:schemeClr val="tx1"/>
                </a:solidFill>
                <a:latin typeface="+mj-lt"/>
                <a:ea typeface="+mj-ea"/>
                <a:cs typeface="+mj-cs"/>
              </a:defRPr>
            </a:lvl1pPr>
          </a:lstStyle>
          <a:p>
            <a:pPr lvl="0"/>
            <a:r>
              <a:rPr lang="nb-NO"/>
              <a:t>Navn på institutt</a:t>
            </a:r>
            <a:endParaRPr lang="en-US"/>
          </a:p>
        </p:txBody>
      </p:sp>
      <p:sp>
        <p:nvSpPr>
          <p:cNvPr id="7" name="Text Placeholder 6">
            <a:extLst>
              <a:ext uri="{FF2B5EF4-FFF2-40B4-BE49-F238E27FC236}">
                <a16:creationId xmlns:a16="http://schemas.microsoft.com/office/drawing/2014/main" id="{8B8A0E4F-1BA9-45F5-9553-E579F5F1C2D8}"/>
              </a:ext>
            </a:extLst>
          </p:cNvPr>
          <p:cNvSpPr>
            <a:spLocks noGrp="1"/>
          </p:cNvSpPr>
          <p:nvPr>
            <p:ph type="body" sz="quarter" idx="19"/>
          </p:nvPr>
        </p:nvSpPr>
        <p:spPr>
          <a:xfrm>
            <a:off x="284279" y="2302849"/>
            <a:ext cx="3810096" cy="1702414"/>
          </a:xfrm>
        </p:spPr>
        <p:txBody>
          <a:bodyPr/>
          <a:lstStyle>
            <a:lvl1pPr marL="0" indent="0">
              <a:buNone/>
              <a:defRPr sz="3375"/>
            </a:lvl1pPr>
          </a:lstStyle>
          <a:p>
            <a:pPr lvl="0"/>
            <a:r>
              <a:rPr lang="en-US"/>
              <a:t>Edit Master text styles</a:t>
            </a:r>
          </a:p>
        </p:txBody>
      </p:sp>
      <p:sp>
        <p:nvSpPr>
          <p:cNvPr id="30" name="Text Placeholder 8">
            <a:extLst>
              <a:ext uri="{FF2B5EF4-FFF2-40B4-BE49-F238E27FC236}">
                <a16:creationId xmlns:a16="http://schemas.microsoft.com/office/drawing/2014/main" id="{88EA911F-B545-4F74-AF42-9EC2B355D8F1}"/>
              </a:ext>
            </a:extLst>
          </p:cNvPr>
          <p:cNvSpPr>
            <a:spLocks noGrp="1"/>
          </p:cNvSpPr>
          <p:nvPr>
            <p:ph type="body" sz="quarter" idx="22" hasCustomPrompt="1"/>
          </p:nvPr>
        </p:nvSpPr>
        <p:spPr>
          <a:xfrm>
            <a:off x="284279" y="4112582"/>
            <a:ext cx="3810096" cy="226283"/>
          </a:xfrm>
        </p:spPr>
        <p:txBody>
          <a:bodyPr/>
          <a:lstStyle>
            <a:lvl1pPr marL="0" indent="0">
              <a:buNone/>
              <a:defRPr sz="1313"/>
            </a:lvl1pPr>
          </a:lstStyle>
          <a:p>
            <a:pPr lvl="0"/>
            <a:r>
              <a:rPr lang="nb-NO"/>
              <a:t>Navn Etternavn</a:t>
            </a:r>
            <a:endParaRPr lang="en-US"/>
          </a:p>
        </p:txBody>
      </p:sp>
      <p:sp>
        <p:nvSpPr>
          <p:cNvPr id="28" name="Text Placeholder 8">
            <a:extLst>
              <a:ext uri="{FF2B5EF4-FFF2-40B4-BE49-F238E27FC236}">
                <a16:creationId xmlns:a16="http://schemas.microsoft.com/office/drawing/2014/main" id="{4E55111D-AB70-4D2B-9C10-0B91F296CDF4}"/>
              </a:ext>
            </a:extLst>
          </p:cNvPr>
          <p:cNvSpPr>
            <a:spLocks noGrp="1"/>
          </p:cNvSpPr>
          <p:nvPr>
            <p:ph type="body" sz="quarter" idx="16" hasCustomPrompt="1"/>
          </p:nvPr>
        </p:nvSpPr>
        <p:spPr>
          <a:xfrm>
            <a:off x="287850" y="4379313"/>
            <a:ext cx="3806525" cy="226283"/>
          </a:xfrm>
        </p:spPr>
        <p:txBody>
          <a:bodyPr/>
          <a:lstStyle>
            <a:lvl1pPr marL="0" indent="0">
              <a:buNone/>
              <a:defRPr sz="1313"/>
            </a:lvl1pPr>
          </a:lstStyle>
          <a:p>
            <a:pPr lvl="0"/>
            <a:r>
              <a:rPr lang="nb-NO"/>
              <a:t>Tittel</a:t>
            </a:r>
            <a:endParaRPr lang="en-US"/>
          </a:p>
        </p:txBody>
      </p:sp>
      <p:sp>
        <p:nvSpPr>
          <p:cNvPr id="29" name="Text Placeholder 8">
            <a:extLst>
              <a:ext uri="{FF2B5EF4-FFF2-40B4-BE49-F238E27FC236}">
                <a16:creationId xmlns:a16="http://schemas.microsoft.com/office/drawing/2014/main" id="{1DB45DBF-1D97-4017-83BE-AD48141222A5}"/>
              </a:ext>
            </a:extLst>
          </p:cNvPr>
          <p:cNvSpPr>
            <a:spLocks noGrp="1"/>
          </p:cNvSpPr>
          <p:nvPr>
            <p:ph type="body" sz="quarter" idx="17" hasCustomPrompt="1"/>
          </p:nvPr>
        </p:nvSpPr>
        <p:spPr>
          <a:xfrm>
            <a:off x="287851" y="4646044"/>
            <a:ext cx="3806525" cy="226283"/>
          </a:xfrm>
        </p:spPr>
        <p:txBody>
          <a:bodyPr/>
          <a:lstStyle>
            <a:lvl1pPr marL="0" indent="0">
              <a:buNone/>
              <a:defRPr sz="1313"/>
            </a:lvl1pPr>
          </a:lstStyle>
          <a:p>
            <a:pPr lvl="0"/>
            <a:r>
              <a:rPr lang="nb-NO"/>
              <a:t>Universitet</a:t>
            </a:r>
            <a:endParaRPr lang="en-US"/>
          </a:p>
        </p:txBody>
      </p:sp>
      <p:sp>
        <p:nvSpPr>
          <p:cNvPr id="26" name="Date Placeholder 3">
            <a:extLst>
              <a:ext uri="{FF2B5EF4-FFF2-40B4-BE49-F238E27FC236}">
                <a16:creationId xmlns:a16="http://schemas.microsoft.com/office/drawing/2014/main" id="{88916788-1A25-4BF7-B2F3-11CED5D74CB4}"/>
              </a:ext>
            </a:extLst>
          </p:cNvPr>
          <p:cNvSpPr>
            <a:spLocks noGrp="1"/>
          </p:cNvSpPr>
          <p:nvPr>
            <p:ph type="dt" sz="half" idx="10"/>
          </p:nvPr>
        </p:nvSpPr>
        <p:spPr>
          <a:xfrm>
            <a:off x="284279" y="5135119"/>
            <a:ext cx="3806525" cy="365125"/>
          </a:xfrm>
        </p:spPr>
        <p:txBody>
          <a:bodyPr lIns="0" tIns="0" rIns="0" bIns="0"/>
          <a:lstStyle>
            <a:lvl1pPr>
              <a:defRPr sz="1313">
                <a:solidFill>
                  <a:schemeClr val="tx1"/>
                </a:solidFill>
              </a:defRPr>
            </a:lvl1pPr>
          </a:lstStyle>
          <a:p>
            <a:endParaRPr lang="en-US"/>
          </a:p>
        </p:txBody>
      </p:sp>
    </p:spTree>
    <p:extLst>
      <p:ext uri="{BB962C8B-B14F-4D97-AF65-F5344CB8AC3E}">
        <p14:creationId xmlns:p14="http://schemas.microsoft.com/office/powerpoint/2010/main" val="24957700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En tekstboks med underoverskrift">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E82207EF-1A49-4BEC-B35C-772E1E2EFECD}"/>
              </a:ext>
            </a:extLst>
          </p:cNvPr>
          <p:cNvSpPr>
            <a:spLocks noGrp="1"/>
          </p:cNvSpPr>
          <p:nvPr>
            <p:ph type="ftr" sz="quarter" idx="32"/>
          </p:nvPr>
        </p:nvSpPr>
        <p:spPr/>
        <p:txBody>
          <a:bodyPr/>
          <a:lstStyle/>
          <a:p>
            <a:endParaRPr lang="nb-NO"/>
          </a:p>
        </p:txBody>
      </p:sp>
      <p:sp>
        <p:nvSpPr>
          <p:cNvPr id="7" name="Slide Number Placeholder 6">
            <a:extLst>
              <a:ext uri="{FF2B5EF4-FFF2-40B4-BE49-F238E27FC236}">
                <a16:creationId xmlns:a16="http://schemas.microsoft.com/office/drawing/2014/main" id="{23134CF4-4951-4824-A36D-2B6BAEF472C0}"/>
              </a:ext>
            </a:extLst>
          </p:cNvPr>
          <p:cNvSpPr>
            <a:spLocks noGrp="1"/>
          </p:cNvSpPr>
          <p:nvPr>
            <p:ph type="sldNum" sz="quarter" idx="33"/>
          </p:nvPr>
        </p:nvSpPr>
        <p:spPr/>
        <p:txBody>
          <a:bodyPr/>
          <a:lstStyle/>
          <a:p>
            <a:r>
              <a:rPr lang="en-US"/>
              <a:t>Side </a:t>
            </a:r>
            <a:fld id="{5251F420-7306-4E7C-A79E-F31A38F7D392}" type="slidenum">
              <a:rPr lang="en-US" smtClean="0"/>
              <a:pPr/>
              <a:t>‹#›</a:t>
            </a:fld>
            <a:endParaRPr lang="en-US"/>
          </a:p>
        </p:txBody>
      </p:sp>
      <p:sp>
        <p:nvSpPr>
          <p:cNvPr id="2" name="Rectangle 1" hidden="1">
            <a:extLst>
              <a:ext uri="{FF2B5EF4-FFF2-40B4-BE49-F238E27FC236}">
                <a16:creationId xmlns:a16="http://schemas.microsoft.com/office/drawing/2014/main" id="{D2E7BD1C-79CF-4E20-AC8F-E2817B8B3D12}"/>
              </a:ext>
            </a:extLst>
          </p:cNvPr>
          <p:cNvSpPr/>
          <p:nvPr userDrawn="1"/>
        </p:nvSpPr>
        <p:spPr>
          <a:xfrm>
            <a:off x="405051" y="1"/>
            <a:ext cx="270034" cy="36004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00"/>
          </a:p>
        </p:txBody>
      </p:sp>
      <p:sp>
        <p:nvSpPr>
          <p:cNvPr id="8" name="Rectangle 7" hidden="1">
            <a:extLst>
              <a:ext uri="{FF2B5EF4-FFF2-40B4-BE49-F238E27FC236}">
                <a16:creationId xmlns:a16="http://schemas.microsoft.com/office/drawing/2014/main" id="{AD8EE3EE-092D-4B85-A85F-E434A4CB9A2F}"/>
              </a:ext>
            </a:extLst>
          </p:cNvPr>
          <p:cNvSpPr/>
          <p:nvPr userDrawn="1"/>
        </p:nvSpPr>
        <p:spPr>
          <a:xfrm>
            <a:off x="0" y="337732"/>
            <a:ext cx="270034" cy="36004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00"/>
          </a:p>
        </p:txBody>
      </p:sp>
      <p:sp>
        <p:nvSpPr>
          <p:cNvPr id="9" name="Rectangle 8" hidden="1">
            <a:extLst>
              <a:ext uri="{FF2B5EF4-FFF2-40B4-BE49-F238E27FC236}">
                <a16:creationId xmlns:a16="http://schemas.microsoft.com/office/drawing/2014/main" id="{33BC282A-3B9D-407C-B9DA-F5A304A0AE2D}"/>
              </a:ext>
            </a:extLst>
          </p:cNvPr>
          <p:cNvSpPr/>
          <p:nvPr userDrawn="1"/>
        </p:nvSpPr>
        <p:spPr>
          <a:xfrm>
            <a:off x="8873967" y="482940"/>
            <a:ext cx="270034" cy="36004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00"/>
          </a:p>
        </p:txBody>
      </p:sp>
      <p:sp>
        <p:nvSpPr>
          <p:cNvPr id="10" name="Rectangle 9" hidden="1">
            <a:extLst>
              <a:ext uri="{FF2B5EF4-FFF2-40B4-BE49-F238E27FC236}">
                <a16:creationId xmlns:a16="http://schemas.microsoft.com/office/drawing/2014/main" id="{7DC556F4-6EA1-44E3-8D60-1261088C71C7}"/>
              </a:ext>
            </a:extLst>
          </p:cNvPr>
          <p:cNvSpPr/>
          <p:nvPr userDrawn="1"/>
        </p:nvSpPr>
        <p:spPr>
          <a:xfrm>
            <a:off x="1" y="902704"/>
            <a:ext cx="877850" cy="18002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00"/>
          </a:p>
        </p:txBody>
      </p:sp>
      <p:sp>
        <p:nvSpPr>
          <p:cNvPr id="11" name="Rectangle 10" hidden="1">
            <a:extLst>
              <a:ext uri="{FF2B5EF4-FFF2-40B4-BE49-F238E27FC236}">
                <a16:creationId xmlns:a16="http://schemas.microsoft.com/office/drawing/2014/main" id="{74E62C8F-7CC6-4F3A-88DB-ADB3F3D757CE}"/>
              </a:ext>
            </a:extLst>
          </p:cNvPr>
          <p:cNvSpPr/>
          <p:nvPr userDrawn="1"/>
        </p:nvSpPr>
        <p:spPr>
          <a:xfrm>
            <a:off x="1" y="1577476"/>
            <a:ext cx="877850" cy="18002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00"/>
          </a:p>
        </p:txBody>
      </p:sp>
      <p:sp>
        <p:nvSpPr>
          <p:cNvPr id="12" name="addin_colorlist" hidden="1">
            <a:extLst>
              <a:ext uri="{FF2B5EF4-FFF2-40B4-BE49-F238E27FC236}">
                <a16:creationId xmlns:a16="http://schemas.microsoft.com/office/drawing/2014/main" id="{FACBECEF-96F4-495B-97F3-507EB7C28F66}"/>
              </a:ext>
            </a:extLst>
          </p:cNvPr>
          <p:cNvSpPr/>
          <p:nvPr userDrawn="1"/>
        </p:nvSpPr>
        <p:spPr>
          <a:xfrm>
            <a:off x="0" y="-1466578"/>
            <a:ext cx="1767596"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500" err="1"/>
              <a:t>kapforHvit</a:t>
            </a:r>
            <a:r>
              <a:rPr lang="nb-NO" sz="1500"/>
              <a:t>, </a:t>
            </a:r>
            <a:r>
              <a:rPr lang="nb-NO" sz="1500" err="1"/>
              <a:t>gronn</a:t>
            </a:r>
            <a:r>
              <a:rPr lang="nb-NO" sz="1500"/>
              <a:t>, halv1, halv2, halv5, halv7</a:t>
            </a:r>
          </a:p>
        </p:txBody>
      </p:sp>
      <p:sp>
        <p:nvSpPr>
          <p:cNvPr id="13" name="addin_colorbox" hidden="1">
            <a:extLst>
              <a:ext uri="{FF2B5EF4-FFF2-40B4-BE49-F238E27FC236}">
                <a16:creationId xmlns:a16="http://schemas.microsoft.com/office/drawing/2014/main" id="{114C26A2-23E4-405F-85D9-DD9C9C54205E}"/>
              </a:ext>
            </a:extLst>
          </p:cNvPr>
          <p:cNvSpPr/>
          <p:nvPr userDrawn="1"/>
        </p:nvSpPr>
        <p:spPr>
          <a:xfrm>
            <a:off x="3646402" y="-1512609"/>
            <a:ext cx="1767596"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500" err="1"/>
              <a:t>addin_colorbox</a:t>
            </a:r>
            <a:endParaRPr lang="nb-NO" sz="1500"/>
          </a:p>
        </p:txBody>
      </p:sp>
      <p:sp>
        <p:nvSpPr>
          <p:cNvPr id="15" name="addin_title" hidden="1">
            <a:extLst>
              <a:ext uri="{FF2B5EF4-FFF2-40B4-BE49-F238E27FC236}">
                <a16:creationId xmlns:a16="http://schemas.microsoft.com/office/drawing/2014/main" id="{5EC6F0C5-ECE2-4737-B2DF-8CF464166E20}"/>
              </a:ext>
            </a:extLst>
          </p:cNvPr>
          <p:cNvSpPr/>
          <p:nvPr userDrawn="1"/>
        </p:nvSpPr>
        <p:spPr>
          <a:xfrm>
            <a:off x="7292805" y="-1512609"/>
            <a:ext cx="1767596"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500" err="1"/>
              <a:t>addin_title</a:t>
            </a:r>
            <a:endParaRPr lang="nb-NO" sz="1500"/>
          </a:p>
        </p:txBody>
      </p:sp>
      <p:sp>
        <p:nvSpPr>
          <p:cNvPr id="16" name="addin_text" hidden="1">
            <a:extLst>
              <a:ext uri="{FF2B5EF4-FFF2-40B4-BE49-F238E27FC236}">
                <a16:creationId xmlns:a16="http://schemas.microsoft.com/office/drawing/2014/main" id="{421DB65A-BA84-4BFC-81D8-7771342E61A9}"/>
              </a:ext>
            </a:extLst>
          </p:cNvPr>
          <p:cNvSpPr/>
          <p:nvPr userDrawn="1"/>
        </p:nvSpPr>
        <p:spPr>
          <a:xfrm>
            <a:off x="0" y="-861100"/>
            <a:ext cx="1767596"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500" err="1"/>
              <a:t>addin_text</a:t>
            </a:r>
            <a:endParaRPr lang="nb-NO" sz="1500"/>
          </a:p>
        </p:txBody>
      </p:sp>
      <p:sp>
        <p:nvSpPr>
          <p:cNvPr id="17" name="addin_image" hidden="1">
            <a:extLst>
              <a:ext uri="{FF2B5EF4-FFF2-40B4-BE49-F238E27FC236}">
                <a16:creationId xmlns:a16="http://schemas.microsoft.com/office/drawing/2014/main" id="{40EF0D78-486F-42E9-A20F-95C640555A53}"/>
              </a:ext>
            </a:extLst>
          </p:cNvPr>
          <p:cNvSpPr/>
          <p:nvPr userDrawn="1"/>
        </p:nvSpPr>
        <p:spPr>
          <a:xfrm>
            <a:off x="1878807" y="-861100"/>
            <a:ext cx="1767596"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500" err="1"/>
              <a:t>addin_image</a:t>
            </a:r>
            <a:endParaRPr lang="nb-NO" sz="1500"/>
          </a:p>
        </p:txBody>
      </p:sp>
      <p:sp>
        <p:nvSpPr>
          <p:cNvPr id="19" name="addin_grouplist" hidden="1">
            <a:extLst>
              <a:ext uri="{FF2B5EF4-FFF2-40B4-BE49-F238E27FC236}">
                <a16:creationId xmlns:a16="http://schemas.microsoft.com/office/drawing/2014/main" id="{DA2EA4FB-50DF-4085-A18C-D17518B88B8F}"/>
              </a:ext>
            </a:extLst>
          </p:cNvPr>
          <p:cNvSpPr/>
          <p:nvPr userDrawn="1"/>
        </p:nvSpPr>
        <p:spPr>
          <a:xfrm>
            <a:off x="3730003" y="-861100"/>
            <a:ext cx="1767596"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675" kern="1200" err="1">
                <a:solidFill>
                  <a:schemeClr val="lt1"/>
                </a:solidFill>
                <a:latin typeface="+mn-lt"/>
                <a:ea typeface="+mn-ea"/>
                <a:cs typeface="+mn-cs"/>
              </a:rPr>
              <a:t>SkiftBakgrunnGroup</a:t>
            </a:r>
            <a:endParaRPr lang="nb-NO" sz="1500"/>
          </a:p>
        </p:txBody>
      </p:sp>
      <p:sp>
        <p:nvSpPr>
          <p:cNvPr id="20" name="addin_logo" hidden="1">
            <a:extLst>
              <a:ext uri="{FF2B5EF4-FFF2-40B4-BE49-F238E27FC236}">
                <a16:creationId xmlns:a16="http://schemas.microsoft.com/office/drawing/2014/main" id="{2409EBBA-4570-4718-9302-6A3DA50E3B8D}"/>
              </a:ext>
            </a:extLst>
          </p:cNvPr>
          <p:cNvSpPr/>
          <p:nvPr userDrawn="1"/>
        </p:nvSpPr>
        <p:spPr>
          <a:xfrm>
            <a:off x="5581200" y="-861100"/>
            <a:ext cx="1767596"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500" err="1"/>
              <a:t>addin_logo</a:t>
            </a:r>
            <a:endParaRPr lang="nb-NO" sz="1500"/>
          </a:p>
        </p:txBody>
      </p:sp>
      <p:sp>
        <p:nvSpPr>
          <p:cNvPr id="21" name="addin_fillplaceholders" hidden="1">
            <a:extLst>
              <a:ext uri="{FF2B5EF4-FFF2-40B4-BE49-F238E27FC236}">
                <a16:creationId xmlns:a16="http://schemas.microsoft.com/office/drawing/2014/main" id="{3996591B-A5CC-4B02-887B-B726000BC3C6}"/>
              </a:ext>
            </a:extLst>
          </p:cNvPr>
          <p:cNvSpPr/>
          <p:nvPr userDrawn="1"/>
        </p:nvSpPr>
        <p:spPr>
          <a:xfrm>
            <a:off x="7537253" y="-867733"/>
            <a:ext cx="1767596"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500" err="1"/>
              <a:t>addin_fillplaceholders</a:t>
            </a:r>
            <a:endParaRPr lang="nb-NO" sz="1500"/>
          </a:p>
        </p:txBody>
      </p:sp>
      <p:sp>
        <p:nvSpPr>
          <p:cNvPr id="22" name="addin_background" hidden="1">
            <a:extLst>
              <a:ext uri="{FF2B5EF4-FFF2-40B4-BE49-F238E27FC236}">
                <a16:creationId xmlns:a16="http://schemas.microsoft.com/office/drawing/2014/main" id="{C04B5D41-8647-414B-A9F9-26967E7A232E}"/>
              </a:ext>
            </a:extLst>
          </p:cNvPr>
          <p:cNvSpPr/>
          <p:nvPr userDrawn="1"/>
        </p:nvSpPr>
        <p:spPr>
          <a:xfrm>
            <a:off x="7292805" y="-837228"/>
            <a:ext cx="1767596"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500" err="1"/>
              <a:t>addin_background</a:t>
            </a:r>
            <a:endParaRPr lang="nb-NO" sz="1500"/>
          </a:p>
        </p:txBody>
      </p:sp>
      <p:sp>
        <p:nvSpPr>
          <p:cNvPr id="14" name="Title 1">
            <a:extLst>
              <a:ext uri="{FF2B5EF4-FFF2-40B4-BE49-F238E27FC236}">
                <a16:creationId xmlns:a16="http://schemas.microsoft.com/office/drawing/2014/main" id="{56C04064-582F-4194-A0D4-8D33390FD5CC}"/>
              </a:ext>
            </a:extLst>
          </p:cNvPr>
          <p:cNvSpPr>
            <a:spLocks noGrp="1"/>
          </p:cNvSpPr>
          <p:nvPr>
            <p:ph type="title"/>
          </p:nvPr>
        </p:nvSpPr>
        <p:spPr>
          <a:xfrm>
            <a:off x="270033" y="360045"/>
            <a:ext cx="8603933" cy="542658"/>
          </a:xfrm>
        </p:spPr>
        <p:txBody>
          <a:bodyPr/>
          <a:lstStyle>
            <a:lvl1pPr>
              <a:defRPr sz="2625"/>
            </a:lvl1pPr>
          </a:lstStyle>
          <a:p>
            <a:r>
              <a:rPr lang="en-US" noProof="0"/>
              <a:t>Click to edit Master title style</a:t>
            </a:r>
            <a:endParaRPr lang="nb-NO" noProof="0"/>
          </a:p>
        </p:txBody>
      </p:sp>
      <p:sp>
        <p:nvSpPr>
          <p:cNvPr id="47" name="Subtitle 2">
            <a:extLst>
              <a:ext uri="{FF2B5EF4-FFF2-40B4-BE49-F238E27FC236}">
                <a16:creationId xmlns:a16="http://schemas.microsoft.com/office/drawing/2014/main" id="{A3A431AF-BD4A-47F9-9ACD-109F83F14269}"/>
              </a:ext>
            </a:extLst>
          </p:cNvPr>
          <p:cNvSpPr>
            <a:spLocks noGrp="1"/>
          </p:cNvSpPr>
          <p:nvPr>
            <p:ph type="subTitle" idx="13"/>
          </p:nvPr>
        </p:nvSpPr>
        <p:spPr>
          <a:xfrm>
            <a:off x="270033" y="1082727"/>
            <a:ext cx="8603933" cy="494749"/>
          </a:xfrm>
        </p:spPr>
        <p:txBody>
          <a:bodyPr anchor="t"/>
          <a:lstStyle>
            <a:lvl1pPr marL="0" indent="0" algn="l">
              <a:buNone/>
              <a:defRPr sz="1350"/>
            </a:lvl1pPr>
            <a:lvl2pPr marL="342917" indent="0" algn="ctr">
              <a:buNone/>
              <a:defRPr sz="1500"/>
            </a:lvl2pPr>
            <a:lvl3pPr marL="685835" indent="0" algn="ctr">
              <a:buNone/>
              <a:defRPr sz="1350"/>
            </a:lvl3pPr>
            <a:lvl4pPr marL="1028752" indent="0" algn="ctr">
              <a:buNone/>
              <a:defRPr sz="1200"/>
            </a:lvl4pPr>
            <a:lvl5pPr marL="1371668" indent="0" algn="ctr">
              <a:buNone/>
              <a:defRPr sz="1200"/>
            </a:lvl5pPr>
            <a:lvl6pPr marL="1714586" indent="0" algn="ctr">
              <a:buNone/>
              <a:defRPr sz="1200"/>
            </a:lvl6pPr>
            <a:lvl7pPr marL="2057503" indent="0" algn="ctr">
              <a:buNone/>
              <a:defRPr sz="1200"/>
            </a:lvl7pPr>
            <a:lvl8pPr marL="2400420" indent="0" algn="ctr">
              <a:buNone/>
              <a:defRPr sz="1200"/>
            </a:lvl8pPr>
            <a:lvl9pPr marL="2743337" indent="0" algn="ctr">
              <a:buNone/>
              <a:defRPr sz="1200"/>
            </a:lvl9pPr>
          </a:lstStyle>
          <a:p>
            <a:r>
              <a:rPr lang="en-US"/>
              <a:t>Click to edit Master subtitle style</a:t>
            </a:r>
          </a:p>
        </p:txBody>
      </p:sp>
      <p:sp>
        <p:nvSpPr>
          <p:cNvPr id="18" name="Content Placeholder 3">
            <a:extLst>
              <a:ext uri="{FF2B5EF4-FFF2-40B4-BE49-F238E27FC236}">
                <a16:creationId xmlns:a16="http://schemas.microsoft.com/office/drawing/2014/main" id="{387AD4FF-2A17-41D2-9989-72E3EE53EDB7}"/>
              </a:ext>
            </a:extLst>
          </p:cNvPr>
          <p:cNvSpPr>
            <a:spLocks noGrp="1"/>
          </p:cNvSpPr>
          <p:nvPr>
            <p:ph sz="half" idx="30"/>
          </p:nvPr>
        </p:nvSpPr>
        <p:spPr>
          <a:xfrm>
            <a:off x="270033" y="1757499"/>
            <a:ext cx="8603933" cy="4301103"/>
          </a:xfrm>
          <a:effectLst>
            <a:outerShdw blurRad="50800" dist="50800" dir="5400000" algn="ctr" rotWithShape="0">
              <a:srgbClr val="010000">
                <a:alpha val="0"/>
              </a:srgbClr>
            </a:outerShdw>
          </a:effectLst>
        </p:spPr>
        <p:txBody>
          <a:bodyPr/>
          <a:lstStyle>
            <a:lvl1pPr>
              <a:defRPr sz="1800"/>
            </a:lvl1pPr>
            <a:lvl2pPr>
              <a:defRPr sz="1500"/>
            </a:lvl2pPr>
            <a:lvl3pPr>
              <a:defRPr sz="1500"/>
            </a:lvl3pPr>
            <a:lvl4pPr>
              <a:defRPr sz="1500"/>
            </a:lvl4pPr>
            <a:lvl5pPr>
              <a:defRPr sz="150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nb-NO" noProof="0"/>
          </a:p>
        </p:txBody>
      </p:sp>
    </p:spTree>
    <p:extLst>
      <p:ext uri="{BB962C8B-B14F-4D97-AF65-F5344CB8AC3E}">
        <p14:creationId xmlns:p14="http://schemas.microsoft.com/office/powerpoint/2010/main" val="34562684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o tekstbokser med underoverskrift">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57AAA207-8E55-477B-AF05-92D6F597A5B7}"/>
              </a:ext>
            </a:extLst>
          </p:cNvPr>
          <p:cNvSpPr>
            <a:spLocks noGrp="1"/>
          </p:cNvSpPr>
          <p:nvPr>
            <p:ph type="ftr" sz="quarter" idx="34"/>
          </p:nvPr>
        </p:nvSpPr>
        <p:spPr/>
        <p:txBody>
          <a:bodyPr/>
          <a:lstStyle/>
          <a:p>
            <a:endParaRPr lang="nb-NO"/>
          </a:p>
        </p:txBody>
      </p:sp>
      <p:sp>
        <p:nvSpPr>
          <p:cNvPr id="10" name="Slide Number Placeholder 9">
            <a:extLst>
              <a:ext uri="{FF2B5EF4-FFF2-40B4-BE49-F238E27FC236}">
                <a16:creationId xmlns:a16="http://schemas.microsoft.com/office/drawing/2014/main" id="{FA7972B2-D533-401B-8556-469D52E0F4DD}"/>
              </a:ext>
            </a:extLst>
          </p:cNvPr>
          <p:cNvSpPr>
            <a:spLocks noGrp="1"/>
          </p:cNvSpPr>
          <p:nvPr>
            <p:ph type="sldNum" sz="quarter" idx="35"/>
          </p:nvPr>
        </p:nvSpPr>
        <p:spPr/>
        <p:txBody>
          <a:bodyPr/>
          <a:lstStyle/>
          <a:p>
            <a:r>
              <a:rPr lang="en-US"/>
              <a:t>Side </a:t>
            </a:r>
            <a:fld id="{5251F420-7306-4E7C-A79E-F31A38F7D392}" type="slidenum">
              <a:rPr lang="en-US" smtClean="0"/>
              <a:pPr/>
              <a:t>‹#›</a:t>
            </a:fld>
            <a:endParaRPr lang="en-US"/>
          </a:p>
        </p:txBody>
      </p:sp>
      <p:sp>
        <p:nvSpPr>
          <p:cNvPr id="12" name="addin_colorbox" hidden="1">
            <a:extLst>
              <a:ext uri="{FF2B5EF4-FFF2-40B4-BE49-F238E27FC236}">
                <a16:creationId xmlns:a16="http://schemas.microsoft.com/office/drawing/2014/main" id="{1F56F7F2-0BBD-484C-9008-B8C0CB7D240F}"/>
              </a:ext>
            </a:extLst>
          </p:cNvPr>
          <p:cNvSpPr/>
          <p:nvPr userDrawn="1"/>
        </p:nvSpPr>
        <p:spPr>
          <a:xfrm>
            <a:off x="3646402" y="-1512609"/>
            <a:ext cx="1767596"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500" err="1"/>
              <a:t>addin_colorbox</a:t>
            </a:r>
            <a:endParaRPr lang="nb-NO" sz="1500"/>
          </a:p>
        </p:txBody>
      </p:sp>
      <p:sp>
        <p:nvSpPr>
          <p:cNvPr id="13" name="addin_title" hidden="1">
            <a:extLst>
              <a:ext uri="{FF2B5EF4-FFF2-40B4-BE49-F238E27FC236}">
                <a16:creationId xmlns:a16="http://schemas.microsoft.com/office/drawing/2014/main" id="{BE45413D-3777-488C-9081-98CD311209BA}"/>
              </a:ext>
            </a:extLst>
          </p:cNvPr>
          <p:cNvSpPr/>
          <p:nvPr userDrawn="1"/>
        </p:nvSpPr>
        <p:spPr>
          <a:xfrm>
            <a:off x="7292805" y="-1512609"/>
            <a:ext cx="1767596"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500" err="1"/>
              <a:t>addin_title</a:t>
            </a:r>
            <a:endParaRPr lang="nb-NO" sz="1500"/>
          </a:p>
        </p:txBody>
      </p:sp>
      <p:sp>
        <p:nvSpPr>
          <p:cNvPr id="14" name="addin_text" hidden="1">
            <a:extLst>
              <a:ext uri="{FF2B5EF4-FFF2-40B4-BE49-F238E27FC236}">
                <a16:creationId xmlns:a16="http://schemas.microsoft.com/office/drawing/2014/main" id="{4BD0960F-BF1F-4126-A3F8-B418D42FDE75}"/>
              </a:ext>
            </a:extLst>
          </p:cNvPr>
          <p:cNvSpPr/>
          <p:nvPr userDrawn="1"/>
        </p:nvSpPr>
        <p:spPr>
          <a:xfrm>
            <a:off x="0" y="-861100"/>
            <a:ext cx="1767596"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500" err="1"/>
              <a:t>addin_text</a:t>
            </a:r>
            <a:endParaRPr lang="nb-NO" sz="1500"/>
          </a:p>
        </p:txBody>
      </p:sp>
      <p:sp>
        <p:nvSpPr>
          <p:cNvPr id="15" name="addin_image" hidden="1">
            <a:extLst>
              <a:ext uri="{FF2B5EF4-FFF2-40B4-BE49-F238E27FC236}">
                <a16:creationId xmlns:a16="http://schemas.microsoft.com/office/drawing/2014/main" id="{C39DDD84-E44A-46C8-A71C-34C426FB8C92}"/>
              </a:ext>
            </a:extLst>
          </p:cNvPr>
          <p:cNvSpPr/>
          <p:nvPr userDrawn="1"/>
        </p:nvSpPr>
        <p:spPr>
          <a:xfrm>
            <a:off x="1878807" y="-861100"/>
            <a:ext cx="1767596"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500" err="1"/>
              <a:t>addin_image</a:t>
            </a:r>
            <a:endParaRPr lang="nb-NO" sz="1500"/>
          </a:p>
        </p:txBody>
      </p:sp>
      <p:sp>
        <p:nvSpPr>
          <p:cNvPr id="16" name="addin_grouplist" hidden="1">
            <a:extLst>
              <a:ext uri="{FF2B5EF4-FFF2-40B4-BE49-F238E27FC236}">
                <a16:creationId xmlns:a16="http://schemas.microsoft.com/office/drawing/2014/main" id="{AEDE561B-E28A-4695-BEA3-2B6278A31E95}"/>
              </a:ext>
            </a:extLst>
          </p:cNvPr>
          <p:cNvSpPr/>
          <p:nvPr userDrawn="1"/>
        </p:nvSpPr>
        <p:spPr>
          <a:xfrm>
            <a:off x="3730003" y="-861100"/>
            <a:ext cx="1767596"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675" kern="1200" err="1">
                <a:solidFill>
                  <a:schemeClr val="lt1"/>
                </a:solidFill>
                <a:latin typeface="+mn-lt"/>
                <a:ea typeface="+mn-ea"/>
                <a:cs typeface="+mn-cs"/>
              </a:rPr>
              <a:t>SkiftBakgrunnGroup</a:t>
            </a:r>
            <a:endParaRPr lang="nb-NO" sz="1500"/>
          </a:p>
        </p:txBody>
      </p:sp>
      <p:sp>
        <p:nvSpPr>
          <p:cNvPr id="17" name="addin_logo" hidden="1">
            <a:extLst>
              <a:ext uri="{FF2B5EF4-FFF2-40B4-BE49-F238E27FC236}">
                <a16:creationId xmlns:a16="http://schemas.microsoft.com/office/drawing/2014/main" id="{2AAC8E8D-4887-45BD-9C03-DA53C4A7934B}"/>
              </a:ext>
            </a:extLst>
          </p:cNvPr>
          <p:cNvSpPr/>
          <p:nvPr userDrawn="1"/>
        </p:nvSpPr>
        <p:spPr>
          <a:xfrm>
            <a:off x="5581200" y="-861100"/>
            <a:ext cx="1767596"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500" err="1"/>
              <a:t>addin_logo</a:t>
            </a:r>
            <a:endParaRPr lang="nb-NO" sz="1500"/>
          </a:p>
        </p:txBody>
      </p:sp>
      <p:sp>
        <p:nvSpPr>
          <p:cNvPr id="18" name="addin_fillplaceholders" hidden="1">
            <a:extLst>
              <a:ext uri="{FF2B5EF4-FFF2-40B4-BE49-F238E27FC236}">
                <a16:creationId xmlns:a16="http://schemas.microsoft.com/office/drawing/2014/main" id="{CBAE5DC2-094D-4983-A93E-68A430FDFDA5}"/>
              </a:ext>
            </a:extLst>
          </p:cNvPr>
          <p:cNvSpPr/>
          <p:nvPr userDrawn="1"/>
        </p:nvSpPr>
        <p:spPr>
          <a:xfrm>
            <a:off x="7537253" y="-867733"/>
            <a:ext cx="1767596"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500" err="1"/>
              <a:t>addin_fillplaceholders</a:t>
            </a:r>
            <a:endParaRPr lang="nb-NO" sz="1500"/>
          </a:p>
        </p:txBody>
      </p:sp>
      <p:sp>
        <p:nvSpPr>
          <p:cNvPr id="19" name="addin_colorlist" hidden="1">
            <a:extLst>
              <a:ext uri="{FF2B5EF4-FFF2-40B4-BE49-F238E27FC236}">
                <a16:creationId xmlns:a16="http://schemas.microsoft.com/office/drawing/2014/main" id="{9821EDDB-6D76-4A0C-A80A-8E839D9FFA70}"/>
              </a:ext>
            </a:extLst>
          </p:cNvPr>
          <p:cNvSpPr/>
          <p:nvPr userDrawn="1"/>
        </p:nvSpPr>
        <p:spPr>
          <a:xfrm>
            <a:off x="0" y="-1466578"/>
            <a:ext cx="1767596"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500" err="1"/>
              <a:t>kapforHvit</a:t>
            </a:r>
            <a:r>
              <a:rPr lang="nb-NO" sz="1500"/>
              <a:t>, </a:t>
            </a:r>
            <a:r>
              <a:rPr lang="nb-NO" sz="1500" err="1"/>
              <a:t>gronn</a:t>
            </a:r>
            <a:r>
              <a:rPr lang="nb-NO" sz="1500"/>
              <a:t>, halv1, halv2, halv5, halv7</a:t>
            </a:r>
          </a:p>
        </p:txBody>
      </p:sp>
      <p:sp>
        <p:nvSpPr>
          <p:cNvPr id="20" name="addin_background" hidden="1">
            <a:extLst>
              <a:ext uri="{FF2B5EF4-FFF2-40B4-BE49-F238E27FC236}">
                <a16:creationId xmlns:a16="http://schemas.microsoft.com/office/drawing/2014/main" id="{F537A33B-63F9-4866-8A22-F1702265B04E}"/>
              </a:ext>
            </a:extLst>
          </p:cNvPr>
          <p:cNvSpPr/>
          <p:nvPr userDrawn="1"/>
        </p:nvSpPr>
        <p:spPr>
          <a:xfrm>
            <a:off x="7292805" y="-837228"/>
            <a:ext cx="1767596"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500" err="1"/>
              <a:t>addin_background</a:t>
            </a:r>
            <a:endParaRPr lang="nb-NO" sz="1500"/>
          </a:p>
        </p:txBody>
      </p:sp>
      <p:sp>
        <p:nvSpPr>
          <p:cNvPr id="21" name="Title 1">
            <a:extLst>
              <a:ext uri="{FF2B5EF4-FFF2-40B4-BE49-F238E27FC236}">
                <a16:creationId xmlns:a16="http://schemas.microsoft.com/office/drawing/2014/main" id="{9602F61A-9452-4566-BD44-010DF2575066}"/>
              </a:ext>
            </a:extLst>
          </p:cNvPr>
          <p:cNvSpPr>
            <a:spLocks noGrp="1"/>
          </p:cNvSpPr>
          <p:nvPr>
            <p:ph type="title"/>
          </p:nvPr>
        </p:nvSpPr>
        <p:spPr>
          <a:xfrm>
            <a:off x="270033" y="360045"/>
            <a:ext cx="8603933" cy="542658"/>
          </a:xfrm>
        </p:spPr>
        <p:txBody>
          <a:bodyPr/>
          <a:lstStyle>
            <a:lvl1pPr>
              <a:defRPr sz="2625"/>
            </a:lvl1pPr>
          </a:lstStyle>
          <a:p>
            <a:r>
              <a:rPr lang="en-US" noProof="0"/>
              <a:t>Click to edit Master title style</a:t>
            </a:r>
            <a:endParaRPr lang="nb-NO" noProof="0"/>
          </a:p>
        </p:txBody>
      </p:sp>
      <p:sp>
        <p:nvSpPr>
          <p:cNvPr id="22" name="Subtitle 2">
            <a:extLst>
              <a:ext uri="{FF2B5EF4-FFF2-40B4-BE49-F238E27FC236}">
                <a16:creationId xmlns:a16="http://schemas.microsoft.com/office/drawing/2014/main" id="{3374CAD7-B62E-4CF1-AD5A-43232DD10E25}"/>
              </a:ext>
            </a:extLst>
          </p:cNvPr>
          <p:cNvSpPr>
            <a:spLocks noGrp="1"/>
          </p:cNvSpPr>
          <p:nvPr>
            <p:ph type="subTitle" idx="13"/>
          </p:nvPr>
        </p:nvSpPr>
        <p:spPr>
          <a:xfrm>
            <a:off x="270034" y="1082727"/>
            <a:ext cx="4116910" cy="494749"/>
          </a:xfrm>
        </p:spPr>
        <p:txBody>
          <a:bodyPr anchor="t"/>
          <a:lstStyle>
            <a:lvl1pPr marL="0" indent="0" algn="l">
              <a:buNone/>
              <a:defRPr sz="1350"/>
            </a:lvl1pPr>
            <a:lvl2pPr marL="342917" indent="0" algn="ctr">
              <a:buNone/>
              <a:defRPr sz="1500"/>
            </a:lvl2pPr>
            <a:lvl3pPr marL="685835" indent="0" algn="ctr">
              <a:buNone/>
              <a:defRPr sz="1350"/>
            </a:lvl3pPr>
            <a:lvl4pPr marL="1028752" indent="0" algn="ctr">
              <a:buNone/>
              <a:defRPr sz="1200"/>
            </a:lvl4pPr>
            <a:lvl5pPr marL="1371668" indent="0" algn="ctr">
              <a:buNone/>
              <a:defRPr sz="1200"/>
            </a:lvl5pPr>
            <a:lvl6pPr marL="1714586" indent="0" algn="ctr">
              <a:buNone/>
              <a:defRPr sz="1200"/>
            </a:lvl6pPr>
            <a:lvl7pPr marL="2057503" indent="0" algn="ctr">
              <a:buNone/>
              <a:defRPr sz="1200"/>
            </a:lvl7pPr>
            <a:lvl8pPr marL="2400420" indent="0" algn="ctr">
              <a:buNone/>
              <a:defRPr sz="1200"/>
            </a:lvl8pPr>
            <a:lvl9pPr marL="2743337" indent="0" algn="ctr">
              <a:buNone/>
              <a:defRPr sz="1200"/>
            </a:lvl9pPr>
          </a:lstStyle>
          <a:p>
            <a:r>
              <a:rPr lang="en-US"/>
              <a:t>Click to edit Master subtitle style</a:t>
            </a:r>
          </a:p>
        </p:txBody>
      </p:sp>
      <p:sp>
        <p:nvSpPr>
          <p:cNvPr id="9" name="Content Placeholder 3">
            <a:extLst>
              <a:ext uri="{FF2B5EF4-FFF2-40B4-BE49-F238E27FC236}">
                <a16:creationId xmlns:a16="http://schemas.microsoft.com/office/drawing/2014/main" id="{E8C4F134-43A3-438E-88E2-D8FF0EDE7A13}"/>
              </a:ext>
            </a:extLst>
          </p:cNvPr>
          <p:cNvSpPr>
            <a:spLocks noGrp="1"/>
          </p:cNvSpPr>
          <p:nvPr>
            <p:ph sz="half" idx="29"/>
          </p:nvPr>
        </p:nvSpPr>
        <p:spPr>
          <a:xfrm>
            <a:off x="270034" y="1757499"/>
            <a:ext cx="4116910" cy="4301103"/>
          </a:xfrm>
          <a:effectLst>
            <a:outerShdw blurRad="50800" dist="50800" dir="5400000" algn="ctr" rotWithShape="0">
              <a:srgbClr val="010000">
                <a:alpha val="0"/>
              </a:srgbClr>
            </a:outerShdw>
          </a:effectLst>
        </p:spPr>
        <p:txBody>
          <a:bodyPr/>
          <a:lstStyle>
            <a:lvl1pPr>
              <a:defRPr sz="1800"/>
            </a:lvl1pPr>
            <a:lvl2pPr>
              <a:defRPr sz="1500"/>
            </a:lvl2pPr>
            <a:lvl3pPr>
              <a:defRPr sz="1500"/>
            </a:lvl3pPr>
            <a:lvl4pPr>
              <a:defRPr sz="1500"/>
            </a:lvl4pPr>
            <a:lvl5pPr>
              <a:defRPr sz="150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nb-NO" noProof="0"/>
          </a:p>
        </p:txBody>
      </p:sp>
      <p:sp>
        <p:nvSpPr>
          <p:cNvPr id="3" name="Text Placeholder 2">
            <a:extLst>
              <a:ext uri="{FF2B5EF4-FFF2-40B4-BE49-F238E27FC236}">
                <a16:creationId xmlns:a16="http://schemas.microsoft.com/office/drawing/2014/main" id="{3B4003BB-F04C-4A8B-BC54-5FDD5D30356E}"/>
              </a:ext>
            </a:extLst>
          </p:cNvPr>
          <p:cNvSpPr>
            <a:spLocks noGrp="1"/>
          </p:cNvSpPr>
          <p:nvPr>
            <p:ph type="body" sz="quarter" idx="32"/>
          </p:nvPr>
        </p:nvSpPr>
        <p:spPr>
          <a:xfrm>
            <a:off x="4757056" y="1076624"/>
            <a:ext cx="4116910" cy="494749"/>
          </a:xfrm>
        </p:spPr>
        <p:txBody>
          <a:bodyPr/>
          <a:lstStyle>
            <a:lvl1pPr marL="0" indent="0">
              <a:buNone/>
              <a:defRPr lang="en-US" sz="1350" kern="1200" dirty="0">
                <a:solidFill>
                  <a:schemeClr val="tx1"/>
                </a:solidFill>
                <a:latin typeface="+mn-lt"/>
                <a:ea typeface="+mn-ea"/>
                <a:cs typeface="+mn-cs"/>
              </a:defRPr>
            </a:lvl1pPr>
          </a:lstStyle>
          <a:p>
            <a:pPr lvl="0"/>
            <a:r>
              <a:rPr lang="en-US"/>
              <a:t>Edit Master text styles</a:t>
            </a:r>
          </a:p>
        </p:txBody>
      </p:sp>
      <p:sp>
        <p:nvSpPr>
          <p:cNvPr id="7" name="Content Placeholder 3">
            <a:extLst>
              <a:ext uri="{FF2B5EF4-FFF2-40B4-BE49-F238E27FC236}">
                <a16:creationId xmlns:a16="http://schemas.microsoft.com/office/drawing/2014/main" id="{A0524D80-7434-47CB-8898-52900F44078A}"/>
              </a:ext>
            </a:extLst>
          </p:cNvPr>
          <p:cNvSpPr>
            <a:spLocks noGrp="1"/>
          </p:cNvSpPr>
          <p:nvPr>
            <p:ph sz="half" idx="31"/>
          </p:nvPr>
        </p:nvSpPr>
        <p:spPr>
          <a:xfrm>
            <a:off x="4757056" y="1757499"/>
            <a:ext cx="4116910" cy="4301395"/>
          </a:xfrm>
          <a:effectLst>
            <a:outerShdw blurRad="50800" dist="50800" dir="5400000" algn="ctr" rotWithShape="0">
              <a:srgbClr val="010000">
                <a:alpha val="0"/>
              </a:srgbClr>
            </a:outerShdw>
          </a:effectLst>
        </p:spPr>
        <p:txBody>
          <a:bodyPr/>
          <a:lstStyle>
            <a:lvl1pPr>
              <a:defRPr sz="1800"/>
            </a:lvl1pPr>
            <a:lvl2pPr>
              <a:defRPr sz="1500"/>
            </a:lvl2pPr>
            <a:lvl3pPr>
              <a:defRPr sz="1500"/>
            </a:lvl3pPr>
            <a:lvl4pPr>
              <a:defRPr sz="1500"/>
            </a:lvl4pPr>
            <a:lvl5pPr>
              <a:defRPr sz="150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nb-NO" noProof="0"/>
          </a:p>
        </p:txBody>
      </p:sp>
    </p:spTree>
    <p:extLst>
      <p:ext uri="{BB962C8B-B14F-4D97-AF65-F5344CB8AC3E}">
        <p14:creationId xmlns:p14="http://schemas.microsoft.com/office/powerpoint/2010/main" val="5949630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Front page half UiO picture">
    <p:bg>
      <p:bgPr>
        <a:solidFill>
          <a:schemeClr val="lt1"/>
        </a:solidFill>
        <a:effectLst/>
      </p:bgPr>
    </p:bg>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0E962FF3-951D-4441-9C7D-501471E5888D}"/>
              </a:ext>
            </a:extLst>
          </p:cNvPr>
          <p:cNvSpPr>
            <a:spLocks noGrp="1"/>
          </p:cNvSpPr>
          <p:nvPr>
            <p:ph type="pic" sz="quarter" idx="13"/>
          </p:nvPr>
        </p:nvSpPr>
        <p:spPr>
          <a:xfrm>
            <a:off x="4657410" y="0"/>
            <a:ext cx="4486590" cy="6858000"/>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lIns="0" tIns="0" rIns="0" bIns="0"/>
          <a:lstStyle/>
          <a:p>
            <a:r>
              <a:rPr lang="en-US"/>
              <a:t>Click icon to add picture</a:t>
            </a:r>
          </a:p>
        </p:txBody>
      </p:sp>
      <p:sp>
        <p:nvSpPr>
          <p:cNvPr id="13" name="Rectangle 12" descr="Bakgrunn">
            <a:extLst>
              <a:ext uri="{FF2B5EF4-FFF2-40B4-BE49-F238E27FC236}">
                <a16:creationId xmlns:a16="http://schemas.microsoft.com/office/drawing/2014/main" id="{CDC2DD76-E94A-435B-BDB4-D10EA8D453D9}"/>
              </a:ext>
            </a:extLst>
          </p:cNvPr>
          <p:cNvSpPr/>
          <p:nvPr userDrawn="1"/>
        </p:nvSpPr>
        <p:spPr>
          <a:xfrm>
            <a:off x="0" y="0"/>
            <a:ext cx="465741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8"/>
          </a:p>
        </p:txBody>
      </p:sp>
      <p:sp>
        <p:nvSpPr>
          <p:cNvPr id="27" name="Text Placeholder 10" descr="Logo university of oslo">
            <a:extLst>
              <a:ext uri="{FF2B5EF4-FFF2-40B4-BE49-F238E27FC236}">
                <a16:creationId xmlns:a16="http://schemas.microsoft.com/office/drawing/2014/main" id="{D507B65A-1446-438E-8EA0-9FE60E124E9F}"/>
              </a:ext>
            </a:extLst>
          </p:cNvPr>
          <p:cNvSpPr>
            <a:spLocks noGrp="1"/>
          </p:cNvSpPr>
          <p:nvPr>
            <p:ph type="body" sz="quarter" idx="21" hasCustomPrompt="1"/>
          </p:nvPr>
        </p:nvSpPr>
        <p:spPr>
          <a:xfrm>
            <a:off x="0" y="0"/>
            <a:ext cx="3623619" cy="1742304"/>
          </a:xfrm>
          <a:blipFill>
            <a:blip r:embed="rId3">
              <a:extLst>
                <a:ext uri="{96DAC541-7B7A-43D3-8B79-37D633B846F1}">
                  <asvg:svgBlip xmlns:asvg="http://schemas.microsoft.com/office/drawing/2016/SVG/main" r:embed="rId4"/>
                </a:ext>
              </a:extLst>
            </a:blip>
            <a:stretch>
              <a:fillRect l="-35120" t="-97139" r="-37750" b="-104461"/>
            </a:stretch>
          </a:blipFill>
        </p:spPr>
        <p:txBody>
          <a:bodyPr/>
          <a:lstStyle>
            <a:lvl1pPr marL="0" indent="0">
              <a:buNone/>
              <a:defRPr/>
            </a:lvl1pPr>
          </a:lstStyle>
          <a:p>
            <a:pPr lvl="0"/>
            <a:r>
              <a:rPr lang="nb-NO" dirty="0"/>
              <a:t> </a:t>
            </a:r>
            <a:endParaRPr lang="en-US" dirty="0"/>
          </a:p>
        </p:txBody>
      </p:sp>
      <p:sp>
        <p:nvSpPr>
          <p:cNvPr id="10" name="Subtitle 2">
            <a:extLst>
              <a:ext uri="{FF2B5EF4-FFF2-40B4-BE49-F238E27FC236}">
                <a16:creationId xmlns:a16="http://schemas.microsoft.com/office/drawing/2014/main" id="{E288C350-F124-4154-A973-DDEFBC6E46B5}"/>
              </a:ext>
            </a:extLst>
          </p:cNvPr>
          <p:cNvSpPr>
            <a:spLocks noGrp="1"/>
          </p:cNvSpPr>
          <p:nvPr>
            <p:ph type="subTitle" idx="1" hasCustomPrompt="1"/>
          </p:nvPr>
        </p:nvSpPr>
        <p:spPr>
          <a:xfrm>
            <a:off x="287850" y="5199014"/>
            <a:ext cx="4287722" cy="258079"/>
          </a:xfrm>
        </p:spPr>
        <p:txBody>
          <a:bodyPr/>
          <a:lstStyle>
            <a:lvl1pPr marL="0" indent="0" algn="l">
              <a:spcBef>
                <a:spcPts val="0"/>
              </a:spcBef>
              <a:buNone/>
              <a:defRPr sz="1313"/>
            </a:lvl1pPr>
            <a:lvl2pPr marL="342917" indent="0" algn="ctr">
              <a:buNone/>
              <a:defRPr sz="1500"/>
            </a:lvl2pPr>
            <a:lvl3pPr marL="685835" indent="0" algn="ctr">
              <a:buNone/>
              <a:defRPr sz="1350"/>
            </a:lvl3pPr>
            <a:lvl4pPr marL="1028752" indent="0" algn="ctr">
              <a:buNone/>
              <a:defRPr sz="1200"/>
            </a:lvl4pPr>
            <a:lvl5pPr marL="1371668" indent="0" algn="ctr">
              <a:buNone/>
              <a:defRPr sz="1200"/>
            </a:lvl5pPr>
            <a:lvl6pPr marL="1714586" indent="0" algn="ctr">
              <a:buNone/>
              <a:defRPr sz="1200"/>
            </a:lvl6pPr>
            <a:lvl7pPr marL="2057503" indent="0" algn="ctr">
              <a:buNone/>
              <a:defRPr sz="1200"/>
            </a:lvl7pPr>
            <a:lvl8pPr marL="2400420" indent="0" algn="ctr">
              <a:buNone/>
              <a:defRPr sz="1200"/>
            </a:lvl8pPr>
            <a:lvl9pPr marL="2743337" indent="0" algn="ctr">
              <a:buNone/>
              <a:defRPr sz="1200"/>
            </a:lvl9pPr>
          </a:lstStyle>
          <a:p>
            <a:r>
              <a:rPr lang="nb-NO" noProof="0" dirty="0" err="1"/>
              <a:t>Name</a:t>
            </a:r>
            <a:r>
              <a:rPr lang="nb-NO" noProof="0" dirty="0"/>
              <a:t> </a:t>
            </a:r>
            <a:r>
              <a:rPr lang="nb-NO" noProof="0" dirty="0" err="1"/>
              <a:t>Surname</a:t>
            </a:r>
            <a:endParaRPr lang="nb-NO" noProof="0" dirty="0"/>
          </a:p>
        </p:txBody>
      </p:sp>
      <p:sp>
        <p:nvSpPr>
          <p:cNvPr id="8" name="Text Placeholder 8">
            <a:extLst>
              <a:ext uri="{FF2B5EF4-FFF2-40B4-BE49-F238E27FC236}">
                <a16:creationId xmlns:a16="http://schemas.microsoft.com/office/drawing/2014/main" id="{B149F7A2-35A5-48A0-ADD9-71827D046022}"/>
              </a:ext>
            </a:extLst>
          </p:cNvPr>
          <p:cNvSpPr>
            <a:spLocks noGrp="1"/>
          </p:cNvSpPr>
          <p:nvPr>
            <p:ph type="body" sz="quarter" idx="15" hasCustomPrompt="1"/>
          </p:nvPr>
        </p:nvSpPr>
        <p:spPr>
          <a:xfrm>
            <a:off x="287850" y="5456306"/>
            <a:ext cx="4287722" cy="226283"/>
          </a:xfrm>
        </p:spPr>
        <p:txBody>
          <a:bodyPr/>
          <a:lstStyle>
            <a:lvl1pPr marL="0" indent="0">
              <a:buNone/>
              <a:defRPr sz="1313"/>
            </a:lvl1pPr>
          </a:lstStyle>
          <a:p>
            <a:pPr lvl="0"/>
            <a:r>
              <a:rPr lang="nb-NO" dirty="0" err="1"/>
              <a:t>Title</a:t>
            </a:r>
            <a:endParaRPr lang="en-US" dirty="0"/>
          </a:p>
        </p:txBody>
      </p:sp>
      <p:sp>
        <p:nvSpPr>
          <p:cNvPr id="9" name="Text Placeholder 8">
            <a:extLst>
              <a:ext uri="{FF2B5EF4-FFF2-40B4-BE49-F238E27FC236}">
                <a16:creationId xmlns:a16="http://schemas.microsoft.com/office/drawing/2014/main" id="{6F7A7B3C-D68C-4449-B852-7B677FBDD458}"/>
              </a:ext>
            </a:extLst>
          </p:cNvPr>
          <p:cNvSpPr>
            <a:spLocks noGrp="1"/>
          </p:cNvSpPr>
          <p:nvPr>
            <p:ph type="body" sz="quarter" idx="16" hasCustomPrompt="1"/>
          </p:nvPr>
        </p:nvSpPr>
        <p:spPr>
          <a:xfrm>
            <a:off x="287850" y="5723037"/>
            <a:ext cx="4287722" cy="226283"/>
          </a:xfrm>
        </p:spPr>
        <p:txBody>
          <a:bodyPr/>
          <a:lstStyle>
            <a:lvl1pPr marL="0" indent="0">
              <a:buNone/>
              <a:defRPr sz="1313"/>
            </a:lvl1pPr>
          </a:lstStyle>
          <a:p>
            <a:pPr lvl="0"/>
            <a:r>
              <a:rPr lang="nb-NO" dirty="0" err="1"/>
              <a:t>University</a:t>
            </a:r>
            <a:endParaRPr lang="en-US" dirty="0"/>
          </a:p>
        </p:txBody>
      </p:sp>
      <p:sp>
        <p:nvSpPr>
          <p:cNvPr id="4" name="Date Placeholder 3"/>
          <p:cNvSpPr>
            <a:spLocks noGrp="1"/>
          </p:cNvSpPr>
          <p:nvPr>
            <p:ph type="dt" sz="half" idx="10"/>
          </p:nvPr>
        </p:nvSpPr>
        <p:spPr>
          <a:xfrm>
            <a:off x="284278" y="6216635"/>
            <a:ext cx="4287722" cy="365125"/>
          </a:xfrm>
        </p:spPr>
        <p:txBody>
          <a:bodyPr lIns="0" tIns="0" rIns="0" bIns="0"/>
          <a:lstStyle>
            <a:lvl1pPr>
              <a:defRPr sz="1313">
                <a:solidFill>
                  <a:schemeClr val="tx1"/>
                </a:solidFill>
              </a:defRPr>
            </a:lvl1pPr>
          </a:lstStyle>
          <a:p>
            <a:endParaRPr lang="en-US" dirty="0"/>
          </a:p>
        </p:txBody>
      </p:sp>
      <p:sp>
        <p:nvSpPr>
          <p:cNvPr id="21" name="Text Placeholder 4" descr="UiO segl">
            <a:extLst>
              <a:ext uri="{FF2B5EF4-FFF2-40B4-BE49-F238E27FC236}">
                <a16:creationId xmlns:a16="http://schemas.microsoft.com/office/drawing/2014/main" id="{D397E638-588F-47C4-8318-DB30D79BCF62}"/>
              </a:ext>
            </a:extLst>
          </p:cNvPr>
          <p:cNvSpPr>
            <a:spLocks noGrp="1"/>
          </p:cNvSpPr>
          <p:nvPr>
            <p:ph type="body" sz="quarter" idx="14" hasCustomPrompt="1"/>
          </p:nvPr>
        </p:nvSpPr>
        <p:spPr>
          <a:xfrm>
            <a:off x="8089210" y="5457093"/>
            <a:ext cx="769077" cy="1025421"/>
          </a:xfrm>
          <a:blipFill>
            <a:blip r:embed="rId5">
              <a:extLst>
                <a:ext uri="{96DAC541-7B7A-43D3-8B79-37D633B846F1}">
                  <asvg:svgBlip xmlns:asvg="http://schemas.microsoft.com/office/drawing/2016/SVG/main" r:embed="rId6"/>
                </a:ext>
              </a:extLst>
            </a:blip>
            <a:stretch>
              <a:fillRect/>
            </a:stretch>
          </a:blipFill>
        </p:spPr>
        <p:txBody>
          <a:bodyPr/>
          <a:lstStyle>
            <a:lvl1pPr>
              <a:buNone/>
              <a:defRPr sz="100"/>
            </a:lvl1pPr>
          </a:lstStyle>
          <a:p>
            <a:pPr lvl="0"/>
            <a:r>
              <a:rPr lang="nb-NO" dirty="0"/>
              <a:t> </a:t>
            </a:r>
            <a:endParaRPr lang="en-US" dirty="0"/>
          </a:p>
        </p:txBody>
      </p:sp>
      <p:sp>
        <p:nvSpPr>
          <p:cNvPr id="14" name="addin_colorbox" hidden="1">
            <a:extLst>
              <a:ext uri="{FF2B5EF4-FFF2-40B4-BE49-F238E27FC236}">
                <a16:creationId xmlns:a16="http://schemas.microsoft.com/office/drawing/2014/main" id="{B34046E2-E0A0-4315-9411-04EBA19D54DA}"/>
              </a:ext>
            </a:extLst>
          </p:cNvPr>
          <p:cNvSpPr/>
          <p:nvPr userDrawn="1"/>
        </p:nvSpPr>
        <p:spPr>
          <a:xfrm>
            <a:off x="3646402" y="-1512609"/>
            <a:ext cx="1767596"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500" dirty="0" err="1"/>
              <a:t>addin_colorbox</a:t>
            </a:r>
            <a:endParaRPr lang="nb-NO" sz="1500" dirty="0"/>
          </a:p>
        </p:txBody>
      </p:sp>
      <p:sp>
        <p:nvSpPr>
          <p:cNvPr id="16" name="addin_title" hidden="1">
            <a:extLst>
              <a:ext uri="{FF2B5EF4-FFF2-40B4-BE49-F238E27FC236}">
                <a16:creationId xmlns:a16="http://schemas.microsoft.com/office/drawing/2014/main" id="{EB9E8B29-78FF-422D-B648-7D4F0D403082}"/>
              </a:ext>
            </a:extLst>
          </p:cNvPr>
          <p:cNvSpPr/>
          <p:nvPr userDrawn="1"/>
        </p:nvSpPr>
        <p:spPr>
          <a:xfrm>
            <a:off x="7292805" y="-1512609"/>
            <a:ext cx="1767596"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500" dirty="0" err="1"/>
              <a:t>addin_title</a:t>
            </a:r>
            <a:endParaRPr lang="nb-NO" sz="1500" dirty="0"/>
          </a:p>
        </p:txBody>
      </p:sp>
      <p:sp>
        <p:nvSpPr>
          <p:cNvPr id="17" name="addin_text" hidden="1">
            <a:extLst>
              <a:ext uri="{FF2B5EF4-FFF2-40B4-BE49-F238E27FC236}">
                <a16:creationId xmlns:a16="http://schemas.microsoft.com/office/drawing/2014/main" id="{918F58FB-9B03-413E-989C-AE087C74A791}"/>
              </a:ext>
            </a:extLst>
          </p:cNvPr>
          <p:cNvSpPr/>
          <p:nvPr userDrawn="1"/>
        </p:nvSpPr>
        <p:spPr>
          <a:xfrm>
            <a:off x="0" y="-861100"/>
            <a:ext cx="1767596"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500" dirty="0" err="1"/>
              <a:t>addin_text</a:t>
            </a:r>
            <a:endParaRPr lang="nb-NO" sz="1500" dirty="0"/>
          </a:p>
        </p:txBody>
      </p:sp>
      <p:sp>
        <p:nvSpPr>
          <p:cNvPr id="18" name="addin_image" hidden="1">
            <a:extLst>
              <a:ext uri="{FF2B5EF4-FFF2-40B4-BE49-F238E27FC236}">
                <a16:creationId xmlns:a16="http://schemas.microsoft.com/office/drawing/2014/main" id="{916BC30A-E2A3-4BB3-8175-D14FBA97BB4A}"/>
              </a:ext>
            </a:extLst>
          </p:cNvPr>
          <p:cNvSpPr/>
          <p:nvPr userDrawn="1"/>
        </p:nvSpPr>
        <p:spPr>
          <a:xfrm>
            <a:off x="1878807" y="-861100"/>
            <a:ext cx="1767596"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500" dirty="0" err="1"/>
              <a:t>addin_image</a:t>
            </a:r>
            <a:endParaRPr lang="nb-NO" sz="1500" dirty="0"/>
          </a:p>
        </p:txBody>
      </p:sp>
      <p:sp>
        <p:nvSpPr>
          <p:cNvPr id="19" name="addin_grouplist" hidden="1">
            <a:extLst>
              <a:ext uri="{FF2B5EF4-FFF2-40B4-BE49-F238E27FC236}">
                <a16:creationId xmlns:a16="http://schemas.microsoft.com/office/drawing/2014/main" id="{189797EA-4203-48ED-9B9C-9481B1311A52}"/>
              </a:ext>
            </a:extLst>
          </p:cNvPr>
          <p:cNvSpPr/>
          <p:nvPr userDrawn="1"/>
        </p:nvSpPr>
        <p:spPr>
          <a:xfrm>
            <a:off x="3730003" y="-861100"/>
            <a:ext cx="1767596"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675" kern="1200" dirty="0" err="1">
                <a:solidFill>
                  <a:schemeClr val="lt1"/>
                </a:solidFill>
                <a:latin typeface="+mn-lt"/>
                <a:ea typeface="+mn-ea"/>
                <a:cs typeface="+mn-cs"/>
              </a:rPr>
              <a:t>SkiftBakgrunnGroup</a:t>
            </a:r>
            <a:endParaRPr lang="nb-NO" sz="1500" dirty="0"/>
          </a:p>
        </p:txBody>
      </p:sp>
      <p:sp>
        <p:nvSpPr>
          <p:cNvPr id="20" name="addin_logo" hidden="1">
            <a:extLst>
              <a:ext uri="{FF2B5EF4-FFF2-40B4-BE49-F238E27FC236}">
                <a16:creationId xmlns:a16="http://schemas.microsoft.com/office/drawing/2014/main" id="{D3C84601-A4D0-4B48-876F-9DC17367A2A1}"/>
              </a:ext>
            </a:extLst>
          </p:cNvPr>
          <p:cNvSpPr/>
          <p:nvPr userDrawn="1"/>
        </p:nvSpPr>
        <p:spPr>
          <a:xfrm>
            <a:off x="5581200" y="-861100"/>
            <a:ext cx="1767596"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500" dirty="0" err="1"/>
              <a:t>addin_logo</a:t>
            </a:r>
            <a:endParaRPr lang="nb-NO" sz="1500" dirty="0"/>
          </a:p>
        </p:txBody>
      </p:sp>
      <p:pic>
        <p:nvPicPr>
          <p:cNvPr id="22" name="logo_hvit" descr="UiO segl" hidden="1">
            <a:extLst>
              <a:ext uri="{FF2B5EF4-FFF2-40B4-BE49-F238E27FC236}">
                <a16:creationId xmlns:a16="http://schemas.microsoft.com/office/drawing/2014/main" id="{9312E79A-63CD-41D4-8EA6-B9BD7EBEEAD2}"/>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8089210" y="5457092"/>
            <a:ext cx="769077" cy="1025436"/>
          </a:xfrm>
          <a:prstGeom prst="rect">
            <a:avLst/>
          </a:prstGeom>
        </p:spPr>
      </p:pic>
      <p:pic>
        <p:nvPicPr>
          <p:cNvPr id="23" name="logo_sort" descr="UiO segl" hidden="1">
            <a:extLst>
              <a:ext uri="{FF2B5EF4-FFF2-40B4-BE49-F238E27FC236}">
                <a16:creationId xmlns:a16="http://schemas.microsoft.com/office/drawing/2014/main" id="{CCD2A0AF-6987-472B-AB0A-FE4E51B298B4}"/>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8089211" y="5457094"/>
            <a:ext cx="769066" cy="1025421"/>
          </a:xfrm>
          <a:prstGeom prst="rect">
            <a:avLst/>
          </a:prstGeom>
        </p:spPr>
      </p:pic>
      <p:sp>
        <p:nvSpPr>
          <p:cNvPr id="25" name="Title 1">
            <a:extLst>
              <a:ext uri="{FF2B5EF4-FFF2-40B4-BE49-F238E27FC236}">
                <a16:creationId xmlns:a16="http://schemas.microsoft.com/office/drawing/2014/main" id="{888B6312-D749-4A49-87B5-7BB5E4DE4E7B}"/>
              </a:ext>
            </a:extLst>
          </p:cNvPr>
          <p:cNvSpPr>
            <a:spLocks noGrp="1"/>
          </p:cNvSpPr>
          <p:nvPr>
            <p:ph type="title"/>
          </p:nvPr>
        </p:nvSpPr>
        <p:spPr>
          <a:xfrm>
            <a:off x="284278" y="2235878"/>
            <a:ext cx="4287722" cy="1796624"/>
          </a:xfrm>
        </p:spPr>
        <p:txBody>
          <a:bodyPr/>
          <a:lstStyle>
            <a:lvl1pPr>
              <a:lnSpc>
                <a:spcPct val="100000"/>
              </a:lnSpc>
              <a:defRPr sz="3375"/>
            </a:lvl1pPr>
          </a:lstStyle>
          <a:p>
            <a:r>
              <a:rPr lang="en-US"/>
              <a:t>Click to edit Master title style</a:t>
            </a:r>
            <a:endParaRPr lang="en-US" dirty="0"/>
          </a:p>
        </p:txBody>
      </p:sp>
      <p:sp>
        <p:nvSpPr>
          <p:cNvPr id="28" name="Text Placeholder 3">
            <a:extLst>
              <a:ext uri="{FF2B5EF4-FFF2-40B4-BE49-F238E27FC236}">
                <a16:creationId xmlns:a16="http://schemas.microsoft.com/office/drawing/2014/main" id="{B1A70A77-97DE-4AAA-9196-3611C85DFB75}"/>
              </a:ext>
            </a:extLst>
          </p:cNvPr>
          <p:cNvSpPr>
            <a:spLocks noGrp="1"/>
          </p:cNvSpPr>
          <p:nvPr>
            <p:ph type="body" sz="quarter" idx="18" hasCustomPrompt="1"/>
          </p:nvPr>
        </p:nvSpPr>
        <p:spPr>
          <a:xfrm>
            <a:off x="284278" y="4237730"/>
            <a:ext cx="4287722" cy="757238"/>
          </a:xfrm>
        </p:spPr>
        <p:txBody>
          <a:bodyPr/>
          <a:lstStyle>
            <a:lvl1pPr marL="0" indent="0">
              <a:spcBef>
                <a:spcPts val="0"/>
              </a:spcBef>
              <a:buNone/>
              <a:defRPr/>
            </a:lvl1pPr>
          </a:lstStyle>
          <a:p>
            <a:pPr lvl="0"/>
            <a:r>
              <a:rPr lang="en-US" dirty="0"/>
              <a:t>Subtitle</a:t>
            </a:r>
          </a:p>
        </p:txBody>
      </p:sp>
      <p:sp>
        <p:nvSpPr>
          <p:cNvPr id="35" name="addin_colorlist" hidden="1">
            <a:extLst>
              <a:ext uri="{FF2B5EF4-FFF2-40B4-BE49-F238E27FC236}">
                <a16:creationId xmlns:a16="http://schemas.microsoft.com/office/drawing/2014/main" id="{3621EE98-3D9F-48D9-A72D-25CA5E335EFE}"/>
              </a:ext>
            </a:extLst>
          </p:cNvPr>
          <p:cNvSpPr/>
          <p:nvPr userDrawn="1"/>
        </p:nvSpPr>
        <p:spPr>
          <a:xfrm>
            <a:off x="114300" y="-1314178"/>
            <a:ext cx="1767596"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500" dirty="0" err="1"/>
              <a:t>kapforHvit</a:t>
            </a:r>
            <a:r>
              <a:rPr lang="nb-NO" sz="1500" dirty="0"/>
              <a:t>, halv1, halv2, halv3, halv4, halv5, halv6, halv7, halv8</a:t>
            </a:r>
          </a:p>
        </p:txBody>
      </p:sp>
    </p:spTree>
    <p:extLst>
      <p:ext uri="{BB962C8B-B14F-4D97-AF65-F5344CB8AC3E}">
        <p14:creationId xmlns:p14="http://schemas.microsoft.com/office/powerpoint/2010/main" val="302833621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Front page half UiO Content">
    <p:spTree>
      <p:nvGrpSpPr>
        <p:cNvPr id="1" name=""/>
        <p:cNvGrpSpPr/>
        <p:nvPr/>
      </p:nvGrpSpPr>
      <p:grpSpPr>
        <a:xfrm>
          <a:off x="0" y="0"/>
          <a:ext cx="0" cy="0"/>
          <a:chOff x="0" y="0"/>
          <a:chExt cx="0" cy="0"/>
        </a:xfrm>
      </p:grpSpPr>
      <p:sp>
        <p:nvSpPr>
          <p:cNvPr id="36" name="Text Placeholder 2" descr="Bakgrunn">
            <a:extLst>
              <a:ext uri="{FF2B5EF4-FFF2-40B4-BE49-F238E27FC236}">
                <a16:creationId xmlns:a16="http://schemas.microsoft.com/office/drawing/2014/main" id="{80CF6147-1B60-436B-ABD0-E426D3DDF3EE}"/>
              </a:ext>
            </a:extLst>
          </p:cNvPr>
          <p:cNvSpPr>
            <a:spLocks noGrp="1"/>
          </p:cNvSpPr>
          <p:nvPr>
            <p:ph type="body" sz="quarter" idx="18" hasCustomPrompt="1"/>
          </p:nvPr>
        </p:nvSpPr>
        <p:spPr>
          <a:xfrm>
            <a:off x="4660981" y="0"/>
            <a:ext cx="4480466" cy="6858000"/>
          </a:xfrm>
          <a:solidFill>
            <a:schemeClr val="accent1"/>
          </a:solidFill>
        </p:spPr>
        <p:txBody>
          <a:bodyPr/>
          <a:lstStyle>
            <a:lvl1pPr marL="0" indent="0">
              <a:buNone/>
              <a:defRPr sz="150">
                <a:solidFill>
                  <a:srgbClr val="010000"/>
                </a:solidFill>
              </a:defRPr>
            </a:lvl1pPr>
          </a:lstStyle>
          <a:p>
            <a:pPr lvl="0"/>
            <a:r>
              <a:rPr lang="en-US" dirty="0"/>
              <a:t> </a:t>
            </a:r>
          </a:p>
        </p:txBody>
      </p:sp>
      <p:sp>
        <p:nvSpPr>
          <p:cNvPr id="14" name="Content Placeholder 17">
            <a:extLst>
              <a:ext uri="{FF2B5EF4-FFF2-40B4-BE49-F238E27FC236}">
                <a16:creationId xmlns:a16="http://schemas.microsoft.com/office/drawing/2014/main" id="{F839063B-4438-46C0-A11A-618196F76696}"/>
              </a:ext>
            </a:extLst>
          </p:cNvPr>
          <p:cNvSpPr>
            <a:spLocks noGrp="1"/>
          </p:cNvSpPr>
          <p:nvPr>
            <p:ph sz="quarter" idx="12" hasCustomPrompt="1"/>
          </p:nvPr>
        </p:nvSpPr>
        <p:spPr>
          <a:xfrm>
            <a:off x="4657410" y="0"/>
            <a:ext cx="4486590" cy="6858000"/>
          </a:xfrm>
          <a:prstGeom prst="rect">
            <a:avLst/>
          </a:prstGeom>
          <a:noFill/>
        </p:spPr>
        <p:txBody>
          <a:bodyPr lIns="0" tIns="0" rIns="0" bIns="0"/>
          <a:lstStyle>
            <a:lvl1pPr>
              <a:buNone/>
              <a:defRPr/>
            </a:lvl1pPr>
          </a:lstStyle>
          <a:p>
            <a:pPr lvl="0"/>
            <a:r>
              <a:rPr lang="nb-NO" dirty="0"/>
              <a:t> </a:t>
            </a:r>
            <a:endParaRPr lang="en-US" dirty="0"/>
          </a:p>
        </p:txBody>
      </p:sp>
      <p:sp>
        <p:nvSpPr>
          <p:cNvPr id="11" name="Text Placeholder 10" descr="Logo university of oslo">
            <a:extLst>
              <a:ext uri="{FF2B5EF4-FFF2-40B4-BE49-F238E27FC236}">
                <a16:creationId xmlns:a16="http://schemas.microsoft.com/office/drawing/2014/main" id="{96999028-C41F-4383-938C-0AEE48CAEA40}"/>
              </a:ext>
            </a:extLst>
          </p:cNvPr>
          <p:cNvSpPr>
            <a:spLocks noGrp="1"/>
          </p:cNvSpPr>
          <p:nvPr>
            <p:ph type="body" sz="quarter" idx="21" hasCustomPrompt="1"/>
          </p:nvPr>
        </p:nvSpPr>
        <p:spPr>
          <a:xfrm>
            <a:off x="0" y="0"/>
            <a:ext cx="3623619" cy="1742304"/>
          </a:xfrm>
          <a:blipFill>
            <a:blip r:embed="rId2">
              <a:extLst>
                <a:ext uri="{96DAC541-7B7A-43D3-8B79-37D633B846F1}">
                  <asvg:svgBlip xmlns:asvg="http://schemas.microsoft.com/office/drawing/2016/SVG/main" r:embed="rId3"/>
                </a:ext>
              </a:extLst>
            </a:blip>
            <a:stretch>
              <a:fillRect l="-35120" t="-97139" r="-37750" b="-104461"/>
            </a:stretch>
          </a:blipFill>
        </p:spPr>
        <p:txBody>
          <a:bodyPr/>
          <a:lstStyle>
            <a:lvl1pPr marL="0" indent="0">
              <a:buNone/>
              <a:defRPr/>
            </a:lvl1pPr>
          </a:lstStyle>
          <a:p>
            <a:pPr lvl="0"/>
            <a:r>
              <a:rPr lang="nb-NO" dirty="0"/>
              <a:t> </a:t>
            </a:r>
            <a:endParaRPr lang="en-US" dirty="0"/>
          </a:p>
        </p:txBody>
      </p:sp>
      <p:sp>
        <p:nvSpPr>
          <p:cNvPr id="12" name="Subtitle 2">
            <a:extLst>
              <a:ext uri="{FF2B5EF4-FFF2-40B4-BE49-F238E27FC236}">
                <a16:creationId xmlns:a16="http://schemas.microsoft.com/office/drawing/2014/main" id="{505C047C-D021-4993-8BCA-6B52BE3A402B}"/>
              </a:ext>
            </a:extLst>
          </p:cNvPr>
          <p:cNvSpPr>
            <a:spLocks noGrp="1"/>
          </p:cNvSpPr>
          <p:nvPr>
            <p:ph type="subTitle" idx="1" hasCustomPrompt="1"/>
          </p:nvPr>
        </p:nvSpPr>
        <p:spPr>
          <a:xfrm>
            <a:off x="287850" y="5199014"/>
            <a:ext cx="4287722" cy="258079"/>
          </a:xfrm>
        </p:spPr>
        <p:txBody>
          <a:bodyPr/>
          <a:lstStyle>
            <a:lvl1pPr marL="0" indent="0" algn="l">
              <a:spcBef>
                <a:spcPts val="0"/>
              </a:spcBef>
              <a:buNone/>
              <a:defRPr sz="1313"/>
            </a:lvl1pPr>
            <a:lvl2pPr marL="342917" indent="0" algn="ctr">
              <a:buNone/>
              <a:defRPr sz="1500"/>
            </a:lvl2pPr>
            <a:lvl3pPr marL="685835" indent="0" algn="ctr">
              <a:buNone/>
              <a:defRPr sz="1350"/>
            </a:lvl3pPr>
            <a:lvl4pPr marL="1028752" indent="0" algn="ctr">
              <a:buNone/>
              <a:defRPr sz="1200"/>
            </a:lvl4pPr>
            <a:lvl5pPr marL="1371668" indent="0" algn="ctr">
              <a:buNone/>
              <a:defRPr sz="1200"/>
            </a:lvl5pPr>
            <a:lvl6pPr marL="1714586" indent="0" algn="ctr">
              <a:buNone/>
              <a:defRPr sz="1200"/>
            </a:lvl6pPr>
            <a:lvl7pPr marL="2057503" indent="0" algn="ctr">
              <a:buNone/>
              <a:defRPr sz="1200"/>
            </a:lvl7pPr>
            <a:lvl8pPr marL="2400420" indent="0" algn="ctr">
              <a:buNone/>
              <a:defRPr sz="1200"/>
            </a:lvl8pPr>
            <a:lvl9pPr marL="2743337" indent="0" algn="ctr">
              <a:buNone/>
              <a:defRPr sz="1200"/>
            </a:lvl9pPr>
          </a:lstStyle>
          <a:p>
            <a:r>
              <a:rPr lang="nb-NO" noProof="0" dirty="0" err="1"/>
              <a:t>Name</a:t>
            </a:r>
            <a:r>
              <a:rPr lang="nb-NO" noProof="0" dirty="0"/>
              <a:t> </a:t>
            </a:r>
            <a:r>
              <a:rPr lang="nb-NO" noProof="0" dirty="0" err="1"/>
              <a:t>Surname</a:t>
            </a:r>
            <a:endParaRPr lang="nb-NO" noProof="0" dirty="0"/>
          </a:p>
        </p:txBody>
      </p:sp>
      <p:sp>
        <p:nvSpPr>
          <p:cNvPr id="9" name="Text Placeholder 8">
            <a:extLst>
              <a:ext uri="{FF2B5EF4-FFF2-40B4-BE49-F238E27FC236}">
                <a16:creationId xmlns:a16="http://schemas.microsoft.com/office/drawing/2014/main" id="{966D1AE6-D2B5-49B9-8C2A-EE3784123E04}"/>
              </a:ext>
            </a:extLst>
          </p:cNvPr>
          <p:cNvSpPr>
            <a:spLocks noGrp="1"/>
          </p:cNvSpPr>
          <p:nvPr>
            <p:ph type="body" sz="quarter" idx="15" hasCustomPrompt="1"/>
          </p:nvPr>
        </p:nvSpPr>
        <p:spPr>
          <a:xfrm>
            <a:off x="287850" y="5456306"/>
            <a:ext cx="4287722" cy="226283"/>
          </a:xfrm>
        </p:spPr>
        <p:txBody>
          <a:bodyPr/>
          <a:lstStyle>
            <a:lvl1pPr marL="0" indent="0">
              <a:buNone/>
              <a:defRPr sz="1313"/>
            </a:lvl1pPr>
          </a:lstStyle>
          <a:p>
            <a:pPr lvl="0"/>
            <a:r>
              <a:rPr lang="nb-NO" dirty="0" err="1"/>
              <a:t>Title</a:t>
            </a:r>
            <a:endParaRPr lang="en-US" dirty="0"/>
          </a:p>
        </p:txBody>
      </p:sp>
      <p:sp>
        <p:nvSpPr>
          <p:cNvPr id="10" name="Text Placeholder 8">
            <a:extLst>
              <a:ext uri="{FF2B5EF4-FFF2-40B4-BE49-F238E27FC236}">
                <a16:creationId xmlns:a16="http://schemas.microsoft.com/office/drawing/2014/main" id="{D4C45229-2034-4A47-89E1-3DAB700E9655}"/>
              </a:ext>
            </a:extLst>
          </p:cNvPr>
          <p:cNvSpPr>
            <a:spLocks noGrp="1"/>
          </p:cNvSpPr>
          <p:nvPr>
            <p:ph type="body" sz="quarter" idx="16" hasCustomPrompt="1"/>
          </p:nvPr>
        </p:nvSpPr>
        <p:spPr>
          <a:xfrm>
            <a:off x="287850" y="5723037"/>
            <a:ext cx="4287722" cy="226283"/>
          </a:xfrm>
        </p:spPr>
        <p:txBody>
          <a:bodyPr/>
          <a:lstStyle>
            <a:lvl1pPr marL="0" indent="0">
              <a:buNone/>
              <a:defRPr sz="1313"/>
            </a:lvl1pPr>
          </a:lstStyle>
          <a:p>
            <a:pPr lvl="0"/>
            <a:r>
              <a:rPr lang="nb-NO" dirty="0" err="1"/>
              <a:t>University</a:t>
            </a:r>
            <a:endParaRPr lang="en-US" dirty="0"/>
          </a:p>
        </p:txBody>
      </p:sp>
      <p:sp>
        <p:nvSpPr>
          <p:cNvPr id="4" name="Date Placeholder 3"/>
          <p:cNvSpPr>
            <a:spLocks noGrp="1"/>
          </p:cNvSpPr>
          <p:nvPr>
            <p:ph type="dt" sz="half" idx="10"/>
          </p:nvPr>
        </p:nvSpPr>
        <p:spPr>
          <a:xfrm>
            <a:off x="284278" y="6216635"/>
            <a:ext cx="4287722" cy="365125"/>
          </a:xfrm>
        </p:spPr>
        <p:txBody>
          <a:bodyPr lIns="0" tIns="0" rIns="0" bIns="0"/>
          <a:lstStyle>
            <a:lvl1pPr>
              <a:defRPr sz="1313">
                <a:solidFill>
                  <a:schemeClr val="tx1"/>
                </a:solidFill>
              </a:defRPr>
            </a:lvl1pPr>
          </a:lstStyle>
          <a:p>
            <a:endParaRPr lang="en-US" dirty="0"/>
          </a:p>
        </p:txBody>
      </p:sp>
      <p:sp>
        <p:nvSpPr>
          <p:cNvPr id="35" name="Text Placeholder 4" descr="UiO segl">
            <a:extLst>
              <a:ext uri="{FF2B5EF4-FFF2-40B4-BE49-F238E27FC236}">
                <a16:creationId xmlns:a16="http://schemas.microsoft.com/office/drawing/2014/main" id="{F9A19FD8-51AB-4838-9B3F-0C4ED0CDF7B7}"/>
              </a:ext>
            </a:extLst>
          </p:cNvPr>
          <p:cNvSpPr>
            <a:spLocks noGrp="1"/>
          </p:cNvSpPr>
          <p:nvPr>
            <p:ph type="body" sz="quarter" idx="14" hasCustomPrompt="1"/>
          </p:nvPr>
        </p:nvSpPr>
        <p:spPr>
          <a:xfrm>
            <a:off x="8089210" y="5457093"/>
            <a:ext cx="769077" cy="1025421"/>
          </a:xfrm>
          <a:blipFill>
            <a:blip r:embed="rId4">
              <a:extLst>
                <a:ext uri="{96DAC541-7B7A-43D3-8B79-37D633B846F1}">
                  <asvg:svgBlip xmlns:asvg="http://schemas.microsoft.com/office/drawing/2016/SVG/main" r:embed="rId5"/>
                </a:ext>
              </a:extLst>
            </a:blip>
            <a:stretch>
              <a:fillRect/>
            </a:stretch>
          </a:blipFill>
        </p:spPr>
        <p:txBody>
          <a:bodyPr/>
          <a:lstStyle>
            <a:lvl1pPr>
              <a:buNone/>
              <a:defRPr sz="100"/>
            </a:lvl1pPr>
          </a:lstStyle>
          <a:p>
            <a:pPr lvl="0"/>
            <a:r>
              <a:rPr lang="nb-NO" dirty="0"/>
              <a:t> </a:t>
            </a:r>
            <a:endParaRPr lang="en-US" dirty="0"/>
          </a:p>
        </p:txBody>
      </p:sp>
      <p:sp>
        <p:nvSpPr>
          <p:cNvPr id="27" name="addin_colorbox" hidden="1">
            <a:extLst>
              <a:ext uri="{FF2B5EF4-FFF2-40B4-BE49-F238E27FC236}">
                <a16:creationId xmlns:a16="http://schemas.microsoft.com/office/drawing/2014/main" id="{2CC73354-08EE-44A2-AB48-A462E1508E46}"/>
              </a:ext>
            </a:extLst>
          </p:cNvPr>
          <p:cNvSpPr/>
          <p:nvPr userDrawn="1"/>
        </p:nvSpPr>
        <p:spPr>
          <a:xfrm>
            <a:off x="3646402" y="-1512609"/>
            <a:ext cx="1767596"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500" dirty="0" err="1"/>
              <a:t>addin_colorbox</a:t>
            </a:r>
            <a:endParaRPr lang="nb-NO" sz="1500" dirty="0"/>
          </a:p>
        </p:txBody>
      </p:sp>
      <p:sp>
        <p:nvSpPr>
          <p:cNvPr id="28" name="addin_title" hidden="1">
            <a:extLst>
              <a:ext uri="{FF2B5EF4-FFF2-40B4-BE49-F238E27FC236}">
                <a16:creationId xmlns:a16="http://schemas.microsoft.com/office/drawing/2014/main" id="{26C6DF9C-269B-4A64-898A-65E2DB4E1958}"/>
              </a:ext>
            </a:extLst>
          </p:cNvPr>
          <p:cNvSpPr/>
          <p:nvPr userDrawn="1"/>
        </p:nvSpPr>
        <p:spPr>
          <a:xfrm>
            <a:off x="7292805" y="-1512609"/>
            <a:ext cx="1767596"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500" dirty="0" err="1"/>
              <a:t>addin_title</a:t>
            </a:r>
            <a:endParaRPr lang="nb-NO" sz="1500" dirty="0"/>
          </a:p>
        </p:txBody>
      </p:sp>
      <p:sp>
        <p:nvSpPr>
          <p:cNvPr id="29" name="addin_text" hidden="1">
            <a:extLst>
              <a:ext uri="{FF2B5EF4-FFF2-40B4-BE49-F238E27FC236}">
                <a16:creationId xmlns:a16="http://schemas.microsoft.com/office/drawing/2014/main" id="{DEF32610-8099-45EC-A831-EA132BB98DEB}"/>
              </a:ext>
            </a:extLst>
          </p:cNvPr>
          <p:cNvSpPr/>
          <p:nvPr userDrawn="1"/>
        </p:nvSpPr>
        <p:spPr>
          <a:xfrm>
            <a:off x="0" y="-861100"/>
            <a:ext cx="1767596"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500" dirty="0" err="1"/>
              <a:t>addin_text</a:t>
            </a:r>
            <a:endParaRPr lang="nb-NO" sz="1500" dirty="0"/>
          </a:p>
        </p:txBody>
      </p:sp>
      <p:sp>
        <p:nvSpPr>
          <p:cNvPr id="30" name="addin_image" hidden="1">
            <a:extLst>
              <a:ext uri="{FF2B5EF4-FFF2-40B4-BE49-F238E27FC236}">
                <a16:creationId xmlns:a16="http://schemas.microsoft.com/office/drawing/2014/main" id="{FCBF301A-51A4-47F6-A13E-EA0C05B57077}"/>
              </a:ext>
            </a:extLst>
          </p:cNvPr>
          <p:cNvSpPr/>
          <p:nvPr userDrawn="1"/>
        </p:nvSpPr>
        <p:spPr>
          <a:xfrm>
            <a:off x="1878807" y="-861100"/>
            <a:ext cx="1767596"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500" dirty="0" err="1"/>
              <a:t>addin_image</a:t>
            </a:r>
            <a:endParaRPr lang="nb-NO" sz="1500" dirty="0"/>
          </a:p>
        </p:txBody>
      </p:sp>
      <p:sp>
        <p:nvSpPr>
          <p:cNvPr id="31" name="addin_grouplist" hidden="1">
            <a:extLst>
              <a:ext uri="{FF2B5EF4-FFF2-40B4-BE49-F238E27FC236}">
                <a16:creationId xmlns:a16="http://schemas.microsoft.com/office/drawing/2014/main" id="{31339D77-A008-41C5-8746-5E52634CF5F3}"/>
              </a:ext>
            </a:extLst>
          </p:cNvPr>
          <p:cNvSpPr/>
          <p:nvPr userDrawn="1"/>
        </p:nvSpPr>
        <p:spPr>
          <a:xfrm>
            <a:off x="3730003" y="-861100"/>
            <a:ext cx="1767596"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675" kern="1200" dirty="0" err="1">
                <a:solidFill>
                  <a:schemeClr val="lt1"/>
                </a:solidFill>
                <a:latin typeface="+mn-lt"/>
                <a:ea typeface="+mn-ea"/>
                <a:cs typeface="+mn-cs"/>
              </a:rPr>
              <a:t>SkiftBakgrunnGroup</a:t>
            </a:r>
            <a:endParaRPr lang="nb-NO" sz="1500" dirty="0"/>
          </a:p>
        </p:txBody>
      </p:sp>
      <p:sp>
        <p:nvSpPr>
          <p:cNvPr id="32" name="addin_logo" hidden="1">
            <a:extLst>
              <a:ext uri="{FF2B5EF4-FFF2-40B4-BE49-F238E27FC236}">
                <a16:creationId xmlns:a16="http://schemas.microsoft.com/office/drawing/2014/main" id="{826D203C-01F5-46E6-8CA5-6E8C2BD43803}"/>
              </a:ext>
            </a:extLst>
          </p:cNvPr>
          <p:cNvSpPr/>
          <p:nvPr userDrawn="1"/>
        </p:nvSpPr>
        <p:spPr>
          <a:xfrm>
            <a:off x="5581200" y="-861100"/>
            <a:ext cx="1767596"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500" dirty="0" err="1"/>
              <a:t>addin_logo</a:t>
            </a:r>
            <a:endParaRPr lang="nb-NO" sz="1500" dirty="0"/>
          </a:p>
        </p:txBody>
      </p:sp>
      <p:pic>
        <p:nvPicPr>
          <p:cNvPr id="33" name="logo_hvit" descr="UiO segl" hidden="1">
            <a:extLst>
              <a:ext uri="{FF2B5EF4-FFF2-40B4-BE49-F238E27FC236}">
                <a16:creationId xmlns:a16="http://schemas.microsoft.com/office/drawing/2014/main" id="{D427F631-71AD-40A0-9DBF-5B89C6D6AF8F}"/>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8089210" y="5457092"/>
            <a:ext cx="769077" cy="1025436"/>
          </a:xfrm>
          <a:prstGeom prst="rect">
            <a:avLst/>
          </a:prstGeom>
        </p:spPr>
      </p:pic>
      <p:pic>
        <p:nvPicPr>
          <p:cNvPr id="34" name="logo_sort" descr="UiO segl" hidden="1">
            <a:extLst>
              <a:ext uri="{FF2B5EF4-FFF2-40B4-BE49-F238E27FC236}">
                <a16:creationId xmlns:a16="http://schemas.microsoft.com/office/drawing/2014/main" id="{79A0A5BE-15A5-45D3-AAD4-DA46706180E2}"/>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8089211" y="5457094"/>
            <a:ext cx="769066" cy="1025421"/>
          </a:xfrm>
          <a:prstGeom prst="rect">
            <a:avLst/>
          </a:prstGeom>
        </p:spPr>
      </p:pic>
      <p:sp>
        <p:nvSpPr>
          <p:cNvPr id="20" name="Title 1">
            <a:extLst>
              <a:ext uri="{FF2B5EF4-FFF2-40B4-BE49-F238E27FC236}">
                <a16:creationId xmlns:a16="http://schemas.microsoft.com/office/drawing/2014/main" id="{C451D2CD-35CD-4A7B-BC9F-BFE7A1DB7EF0}"/>
              </a:ext>
            </a:extLst>
          </p:cNvPr>
          <p:cNvSpPr>
            <a:spLocks noGrp="1"/>
          </p:cNvSpPr>
          <p:nvPr>
            <p:ph type="title"/>
          </p:nvPr>
        </p:nvSpPr>
        <p:spPr>
          <a:xfrm>
            <a:off x="284278" y="2235878"/>
            <a:ext cx="4287722" cy="1796624"/>
          </a:xfrm>
        </p:spPr>
        <p:txBody>
          <a:bodyPr/>
          <a:lstStyle>
            <a:lvl1pPr>
              <a:lnSpc>
                <a:spcPct val="100000"/>
              </a:lnSpc>
              <a:defRPr sz="3375"/>
            </a:lvl1pPr>
          </a:lstStyle>
          <a:p>
            <a:r>
              <a:rPr lang="en-US"/>
              <a:t>Click to edit Master title style</a:t>
            </a:r>
            <a:endParaRPr lang="en-US" dirty="0"/>
          </a:p>
        </p:txBody>
      </p:sp>
      <p:sp>
        <p:nvSpPr>
          <p:cNvPr id="21" name="Text Placeholder 3">
            <a:extLst>
              <a:ext uri="{FF2B5EF4-FFF2-40B4-BE49-F238E27FC236}">
                <a16:creationId xmlns:a16="http://schemas.microsoft.com/office/drawing/2014/main" id="{CD5E4F3D-E45B-4F29-8FB6-9397C493EE0F}"/>
              </a:ext>
            </a:extLst>
          </p:cNvPr>
          <p:cNvSpPr>
            <a:spLocks noGrp="1"/>
          </p:cNvSpPr>
          <p:nvPr>
            <p:ph type="body" sz="quarter" idx="22" hasCustomPrompt="1"/>
          </p:nvPr>
        </p:nvSpPr>
        <p:spPr>
          <a:xfrm>
            <a:off x="284278" y="4237773"/>
            <a:ext cx="4287722" cy="757238"/>
          </a:xfrm>
        </p:spPr>
        <p:txBody>
          <a:bodyPr/>
          <a:lstStyle>
            <a:lvl1pPr marL="0" indent="0">
              <a:spcBef>
                <a:spcPts val="0"/>
              </a:spcBef>
              <a:buNone/>
              <a:defRPr/>
            </a:lvl1pPr>
          </a:lstStyle>
          <a:p>
            <a:pPr lvl="0"/>
            <a:r>
              <a:rPr lang="en-US" dirty="0"/>
              <a:t>Subtitle</a:t>
            </a:r>
          </a:p>
        </p:txBody>
      </p:sp>
      <p:sp>
        <p:nvSpPr>
          <p:cNvPr id="40" name="addin_colorlist" hidden="1">
            <a:extLst>
              <a:ext uri="{FF2B5EF4-FFF2-40B4-BE49-F238E27FC236}">
                <a16:creationId xmlns:a16="http://schemas.microsoft.com/office/drawing/2014/main" id="{0CB79622-130F-4A1A-8EC5-70CBAAC9E9D8}"/>
              </a:ext>
            </a:extLst>
          </p:cNvPr>
          <p:cNvSpPr/>
          <p:nvPr userDrawn="1"/>
        </p:nvSpPr>
        <p:spPr>
          <a:xfrm>
            <a:off x="114300" y="-1314178"/>
            <a:ext cx="1767596"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500" dirty="0" err="1"/>
              <a:t>kapforHvit</a:t>
            </a:r>
            <a:r>
              <a:rPr lang="nb-NO" sz="1500" dirty="0"/>
              <a:t>, halv1, halv2, halv3, halv4, halv5, halv6, halv7, halv8</a:t>
            </a:r>
          </a:p>
        </p:txBody>
      </p:sp>
    </p:spTree>
    <p:extLst>
      <p:ext uri="{BB962C8B-B14F-4D97-AF65-F5344CB8AC3E}">
        <p14:creationId xmlns:p14="http://schemas.microsoft.com/office/powerpoint/2010/main" val="6523597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Front page full width UiO Picture">
    <p:bg>
      <p:bgPr>
        <a:solidFill>
          <a:schemeClr val="lt1"/>
        </a:solidFill>
        <a:effectLst/>
      </p:bgPr>
    </p:bg>
    <p:spTree>
      <p:nvGrpSpPr>
        <p:cNvPr id="1" name=""/>
        <p:cNvGrpSpPr/>
        <p:nvPr/>
      </p:nvGrpSpPr>
      <p:grpSpPr>
        <a:xfrm>
          <a:off x="0" y="0"/>
          <a:ext cx="0" cy="0"/>
          <a:chOff x="0" y="0"/>
          <a:chExt cx="0" cy="0"/>
        </a:xfrm>
      </p:grpSpPr>
      <p:sp>
        <p:nvSpPr>
          <p:cNvPr id="36" name="Text Placeholder 2" descr="Bakgrunn">
            <a:extLst>
              <a:ext uri="{FF2B5EF4-FFF2-40B4-BE49-F238E27FC236}">
                <a16:creationId xmlns:a16="http://schemas.microsoft.com/office/drawing/2014/main" id="{659A8DBD-BD7A-4EDC-B67F-D66D4E02E6CF}"/>
              </a:ext>
            </a:extLst>
          </p:cNvPr>
          <p:cNvSpPr>
            <a:spLocks noGrp="1"/>
          </p:cNvSpPr>
          <p:nvPr>
            <p:ph type="body" sz="quarter" idx="18" hasCustomPrompt="1"/>
          </p:nvPr>
        </p:nvSpPr>
        <p:spPr>
          <a:xfrm>
            <a:off x="1384112" y="12356"/>
            <a:ext cx="7757336" cy="6833287"/>
          </a:xfrm>
          <a:solidFill>
            <a:schemeClr val="bg1"/>
          </a:solidFill>
        </p:spPr>
        <p:txBody>
          <a:bodyPr/>
          <a:lstStyle>
            <a:lvl1pPr marL="0" indent="0">
              <a:buNone/>
              <a:defRPr sz="150">
                <a:solidFill>
                  <a:srgbClr val="010000"/>
                </a:solidFill>
              </a:defRPr>
            </a:lvl1pPr>
          </a:lstStyle>
          <a:p>
            <a:pPr lvl="0"/>
            <a:r>
              <a:rPr lang="en-US" dirty="0"/>
              <a:t> </a:t>
            </a:r>
          </a:p>
        </p:txBody>
      </p:sp>
      <p:sp>
        <p:nvSpPr>
          <p:cNvPr id="3" name="Picture Placeholder 2">
            <a:extLst>
              <a:ext uri="{FF2B5EF4-FFF2-40B4-BE49-F238E27FC236}">
                <a16:creationId xmlns:a16="http://schemas.microsoft.com/office/drawing/2014/main" id="{2B8534B2-2B3C-45E4-A5C6-20DB83FC5B61}"/>
              </a:ext>
            </a:extLst>
          </p:cNvPr>
          <p:cNvSpPr>
            <a:spLocks noGrp="1"/>
          </p:cNvSpPr>
          <p:nvPr>
            <p:ph type="pic" sz="quarter" idx="22"/>
          </p:nvPr>
        </p:nvSpPr>
        <p:spPr>
          <a:xfrm>
            <a:off x="1384698" y="12357"/>
            <a:ext cx="7759303" cy="6832943"/>
          </a:xfrm>
          <a:blipFill dpi="0" rotWithShape="1">
            <a:blip r:embed="rId2">
              <a:extLst>
                <a:ext uri="{28A0092B-C50C-407E-A947-70E740481C1C}">
                  <a14:useLocalDpi xmlns:a14="http://schemas.microsoft.com/office/drawing/2010/main" val="0"/>
                </a:ext>
              </a:extLst>
            </a:blip>
            <a:srcRect/>
            <a:stretch>
              <a:fillRect/>
            </a:stretch>
          </a:blipFill>
        </p:spPr>
        <p:txBody>
          <a:bodyPr/>
          <a:lstStyle/>
          <a:p>
            <a:r>
              <a:rPr lang="en-US"/>
              <a:t>Click icon to add picture</a:t>
            </a:r>
            <a:endParaRPr lang="en-US" dirty="0"/>
          </a:p>
        </p:txBody>
      </p:sp>
      <p:sp>
        <p:nvSpPr>
          <p:cNvPr id="13" name="Rectangle 12">
            <a:extLst>
              <a:ext uri="{FF2B5EF4-FFF2-40B4-BE49-F238E27FC236}">
                <a16:creationId xmlns:a16="http://schemas.microsoft.com/office/drawing/2014/main" id="{CDC2DD76-E94A-435B-BDB4-D10EA8D453D9}"/>
              </a:ext>
            </a:extLst>
          </p:cNvPr>
          <p:cNvSpPr/>
          <p:nvPr userDrawn="1"/>
        </p:nvSpPr>
        <p:spPr>
          <a:xfrm>
            <a:off x="0" y="0"/>
            <a:ext cx="1386689"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8"/>
          </a:p>
        </p:txBody>
      </p:sp>
      <p:sp>
        <p:nvSpPr>
          <p:cNvPr id="33" name="Text Placeholder 10" descr="Logo university of oslo">
            <a:extLst>
              <a:ext uri="{FF2B5EF4-FFF2-40B4-BE49-F238E27FC236}">
                <a16:creationId xmlns:a16="http://schemas.microsoft.com/office/drawing/2014/main" id="{855DB83D-7815-446A-9472-E7D6F3376D43}"/>
              </a:ext>
            </a:extLst>
          </p:cNvPr>
          <p:cNvSpPr>
            <a:spLocks noGrp="1"/>
          </p:cNvSpPr>
          <p:nvPr>
            <p:ph type="body" sz="quarter" idx="21" hasCustomPrompt="1"/>
          </p:nvPr>
        </p:nvSpPr>
        <p:spPr>
          <a:xfrm>
            <a:off x="0" y="0"/>
            <a:ext cx="3623619" cy="1742304"/>
          </a:xfrm>
          <a:blipFill>
            <a:blip r:embed="rId3">
              <a:extLst>
                <a:ext uri="{96DAC541-7B7A-43D3-8B79-37D633B846F1}">
                  <asvg:svgBlip xmlns:asvg="http://schemas.microsoft.com/office/drawing/2016/SVG/main" r:embed="rId4"/>
                </a:ext>
              </a:extLst>
            </a:blip>
            <a:stretch>
              <a:fillRect l="-35120" t="-97139" r="-37750" b="-104461"/>
            </a:stretch>
          </a:blipFill>
        </p:spPr>
        <p:txBody>
          <a:bodyPr/>
          <a:lstStyle>
            <a:lvl1pPr marL="0" indent="0">
              <a:buNone/>
              <a:defRPr/>
            </a:lvl1pPr>
          </a:lstStyle>
          <a:p>
            <a:pPr lvl="0"/>
            <a:r>
              <a:rPr lang="nb-NO" dirty="0"/>
              <a:t> </a:t>
            </a:r>
            <a:endParaRPr lang="en-US" dirty="0"/>
          </a:p>
        </p:txBody>
      </p:sp>
      <p:sp>
        <p:nvSpPr>
          <p:cNvPr id="39" name="Title 6">
            <a:extLst>
              <a:ext uri="{FF2B5EF4-FFF2-40B4-BE49-F238E27FC236}">
                <a16:creationId xmlns:a16="http://schemas.microsoft.com/office/drawing/2014/main" id="{5D15D34C-2B62-4A4C-AEE9-82137A8B1D88}"/>
              </a:ext>
            </a:extLst>
          </p:cNvPr>
          <p:cNvSpPr>
            <a:spLocks noGrp="1"/>
          </p:cNvSpPr>
          <p:nvPr>
            <p:ph type="title"/>
          </p:nvPr>
        </p:nvSpPr>
        <p:spPr>
          <a:xfrm>
            <a:off x="1847696" y="2235880"/>
            <a:ext cx="4208402" cy="1797779"/>
          </a:xfrm>
        </p:spPr>
        <p:txBody>
          <a:bodyPr/>
          <a:lstStyle>
            <a:lvl1pPr>
              <a:lnSpc>
                <a:spcPct val="100000"/>
              </a:lnSpc>
              <a:defRPr sz="3375">
                <a:highlight>
                  <a:srgbClr val="FFFFFF"/>
                </a:highlight>
              </a:defRPr>
            </a:lvl1pPr>
          </a:lstStyle>
          <a:p>
            <a:r>
              <a:rPr lang="en-US"/>
              <a:t>Click to edit Master title style</a:t>
            </a:r>
            <a:endParaRPr lang="en-US" dirty="0"/>
          </a:p>
        </p:txBody>
      </p:sp>
      <p:sp>
        <p:nvSpPr>
          <p:cNvPr id="22" name="Subtitle 2">
            <a:extLst>
              <a:ext uri="{FF2B5EF4-FFF2-40B4-BE49-F238E27FC236}">
                <a16:creationId xmlns:a16="http://schemas.microsoft.com/office/drawing/2014/main" id="{0DB6EDC5-0DC0-49D7-8862-D897F60A38E8}"/>
              </a:ext>
            </a:extLst>
          </p:cNvPr>
          <p:cNvSpPr>
            <a:spLocks noGrp="1"/>
          </p:cNvSpPr>
          <p:nvPr>
            <p:ph type="subTitle" idx="1" hasCustomPrompt="1"/>
          </p:nvPr>
        </p:nvSpPr>
        <p:spPr>
          <a:xfrm>
            <a:off x="1847697" y="5199013"/>
            <a:ext cx="1173398" cy="202043"/>
          </a:xfrm>
        </p:spPr>
        <p:txBody>
          <a:bodyPr wrap="none" lIns="0" tIns="0" rIns="0" bIns="0">
            <a:spAutoFit/>
          </a:bodyPr>
          <a:lstStyle>
            <a:lvl1pPr marL="0" indent="0" algn="l">
              <a:spcBef>
                <a:spcPts val="0"/>
              </a:spcBef>
              <a:buNone/>
              <a:defRPr sz="1313">
                <a:solidFill>
                  <a:schemeClr val="tx1"/>
                </a:solidFill>
                <a:highlight>
                  <a:srgbClr val="FFFFFF"/>
                </a:highlight>
              </a:defRPr>
            </a:lvl1pPr>
            <a:lvl2pPr marL="342917" indent="0" algn="ctr">
              <a:buNone/>
              <a:defRPr sz="1500"/>
            </a:lvl2pPr>
            <a:lvl3pPr marL="685835" indent="0" algn="ctr">
              <a:buNone/>
              <a:defRPr sz="1350"/>
            </a:lvl3pPr>
            <a:lvl4pPr marL="1028752" indent="0" algn="ctr">
              <a:buNone/>
              <a:defRPr sz="1200"/>
            </a:lvl4pPr>
            <a:lvl5pPr marL="1371668" indent="0" algn="ctr">
              <a:buNone/>
              <a:defRPr sz="1200"/>
            </a:lvl5pPr>
            <a:lvl6pPr marL="1714586" indent="0" algn="ctr">
              <a:buNone/>
              <a:defRPr sz="1200"/>
            </a:lvl6pPr>
            <a:lvl7pPr marL="2057503" indent="0" algn="ctr">
              <a:buNone/>
              <a:defRPr sz="1200"/>
            </a:lvl7pPr>
            <a:lvl8pPr marL="2400420" indent="0" algn="ctr">
              <a:buNone/>
              <a:defRPr sz="1200"/>
            </a:lvl8pPr>
            <a:lvl9pPr marL="2743337" indent="0" algn="ctr">
              <a:buNone/>
              <a:defRPr sz="1200"/>
            </a:lvl9pPr>
          </a:lstStyle>
          <a:p>
            <a:r>
              <a:rPr lang="nb-NO" noProof="0" dirty="0" err="1"/>
              <a:t>Name</a:t>
            </a:r>
            <a:r>
              <a:rPr lang="nb-NO" noProof="0" dirty="0"/>
              <a:t> </a:t>
            </a:r>
            <a:r>
              <a:rPr lang="nb-NO" noProof="0" dirty="0" err="1"/>
              <a:t>Surname</a:t>
            </a:r>
            <a:endParaRPr lang="nb-NO" noProof="0" dirty="0"/>
          </a:p>
        </p:txBody>
      </p:sp>
      <p:sp>
        <p:nvSpPr>
          <p:cNvPr id="24" name="Text Placeholder 8">
            <a:extLst>
              <a:ext uri="{FF2B5EF4-FFF2-40B4-BE49-F238E27FC236}">
                <a16:creationId xmlns:a16="http://schemas.microsoft.com/office/drawing/2014/main" id="{6E568436-D422-4A9F-A35E-6ECC932FCF72}"/>
              </a:ext>
            </a:extLst>
          </p:cNvPr>
          <p:cNvSpPr>
            <a:spLocks noGrp="1"/>
          </p:cNvSpPr>
          <p:nvPr>
            <p:ph type="body" sz="quarter" idx="16" hasCustomPrompt="1"/>
          </p:nvPr>
        </p:nvSpPr>
        <p:spPr>
          <a:xfrm>
            <a:off x="1847696" y="5468760"/>
            <a:ext cx="309572" cy="202043"/>
          </a:xfrm>
        </p:spPr>
        <p:txBody>
          <a:bodyPr wrap="none" lIns="0" tIns="0" rIns="0" bIns="0">
            <a:spAutoFit/>
          </a:bodyPr>
          <a:lstStyle>
            <a:lvl1pPr marL="0" indent="0">
              <a:buNone/>
              <a:defRPr sz="1313">
                <a:highlight>
                  <a:srgbClr val="FFFFFF"/>
                </a:highlight>
              </a:defRPr>
            </a:lvl1pPr>
          </a:lstStyle>
          <a:p>
            <a:pPr lvl="0"/>
            <a:r>
              <a:rPr lang="nb-NO" dirty="0" err="1"/>
              <a:t>Title</a:t>
            </a:r>
            <a:endParaRPr lang="en-US" dirty="0"/>
          </a:p>
        </p:txBody>
      </p:sp>
      <p:sp>
        <p:nvSpPr>
          <p:cNvPr id="25" name="Text Placeholder 8">
            <a:extLst>
              <a:ext uri="{FF2B5EF4-FFF2-40B4-BE49-F238E27FC236}">
                <a16:creationId xmlns:a16="http://schemas.microsoft.com/office/drawing/2014/main" id="{8079B71B-2B27-4E24-9281-48B2C896ACEB}"/>
              </a:ext>
            </a:extLst>
          </p:cNvPr>
          <p:cNvSpPr>
            <a:spLocks noGrp="1"/>
          </p:cNvSpPr>
          <p:nvPr>
            <p:ph type="body" sz="quarter" idx="17" hasCustomPrompt="1"/>
          </p:nvPr>
        </p:nvSpPr>
        <p:spPr>
          <a:xfrm>
            <a:off x="1847696" y="5735491"/>
            <a:ext cx="738985" cy="202043"/>
          </a:xfrm>
        </p:spPr>
        <p:txBody>
          <a:bodyPr wrap="none" lIns="0" tIns="0" rIns="0" bIns="0">
            <a:spAutoFit/>
          </a:bodyPr>
          <a:lstStyle>
            <a:lvl1pPr marL="0" indent="0">
              <a:buNone/>
              <a:defRPr sz="1313">
                <a:solidFill>
                  <a:schemeClr val="tx1"/>
                </a:solidFill>
                <a:highlight>
                  <a:srgbClr val="FFFFFF"/>
                </a:highlight>
              </a:defRPr>
            </a:lvl1pPr>
          </a:lstStyle>
          <a:p>
            <a:pPr lvl="0"/>
            <a:r>
              <a:rPr lang="nb-NO" dirty="0" err="1"/>
              <a:t>University</a:t>
            </a:r>
            <a:endParaRPr lang="en-US" dirty="0"/>
          </a:p>
        </p:txBody>
      </p:sp>
      <p:sp>
        <p:nvSpPr>
          <p:cNvPr id="23" name="Date Placeholder 3">
            <a:extLst>
              <a:ext uri="{FF2B5EF4-FFF2-40B4-BE49-F238E27FC236}">
                <a16:creationId xmlns:a16="http://schemas.microsoft.com/office/drawing/2014/main" id="{50DED61E-0C4F-472B-A28B-E496A1EE1419}"/>
              </a:ext>
            </a:extLst>
          </p:cNvPr>
          <p:cNvSpPr>
            <a:spLocks noGrp="1"/>
          </p:cNvSpPr>
          <p:nvPr>
            <p:ph type="dt" sz="half" idx="10"/>
          </p:nvPr>
        </p:nvSpPr>
        <p:spPr>
          <a:xfrm>
            <a:off x="1847696" y="6298174"/>
            <a:ext cx="65" cy="202043"/>
          </a:xfrm>
        </p:spPr>
        <p:txBody>
          <a:bodyPr wrap="none" lIns="0" tIns="0" rIns="0" bIns="0">
            <a:spAutoFit/>
          </a:bodyPr>
          <a:lstStyle>
            <a:lvl1pPr>
              <a:defRPr sz="1313">
                <a:solidFill>
                  <a:schemeClr val="tx1"/>
                </a:solidFill>
                <a:highlight>
                  <a:srgbClr val="FFFFFF"/>
                </a:highlight>
              </a:defRPr>
            </a:lvl1pPr>
          </a:lstStyle>
          <a:p>
            <a:endParaRPr lang="en-US" dirty="0">
              <a:highlight>
                <a:srgbClr val="FFFFFF"/>
              </a:highlight>
            </a:endParaRPr>
          </a:p>
        </p:txBody>
      </p:sp>
      <p:sp>
        <p:nvSpPr>
          <p:cNvPr id="38" name="Text Placeholder 4">
            <a:extLst>
              <a:ext uri="{FF2B5EF4-FFF2-40B4-BE49-F238E27FC236}">
                <a16:creationId xmlns:a16="http://schemas.microsoft.com/office/drawing/2014/main" id="{17DA3A3C-41C9-4BB1-8AF6-64A31B42E67A}"/>
              </a:ext>
            </a:extLst>
          </p:cNvPr>
          <p:cNvSpPr>
            <a:spLocks noGrp="1"/>
          </p:cNvSpPr>
          <p:nvPr>
            <p:ph type="body" sz="quarter" idx="14" hasCustomPrompt="1"/>
          </p:nvPr>
        </p:nvSpPr>
        <p:spPr>
          <a:xfrm>
            <a:off x="8089210" y="5457093"/>
            <a:ext cx="769077" cy="1025421"/>
          </a:xfrm>
          <a:blipFill>
            <a:blip r:embed="rId5">
              <a:extLst>
                <a:ext uri="{96DAC541-7B7A-43D3-8B79-37D633B846F1}">
                  <asvg:svgBlip xmlns:asvg="http://schemas.microsoft.com/office/drawing/2016/SVG/main" r:embed="rId6"/>
                </a:ext>
              </a:extLst>
            </a:blip>
            <a:stretch>
              <a:fillRect/>
            </a:stretch>
          </a:blipFill>
        </p:spPr>
        <p:txBody>
          <a:bodyPr/>
          <a:lstStyle>
            <a:lvl1pPr>
              <a:buNone/>
              <a:defRPr sz="100"/>
            </a:lvl1pPr>
          </a:lstStyle>
          <a:p>
            <a:pPr lvl="0"/>
            <a:r>
              <a:rPr lang="nb-NO" dirty="0"/>
              <a:t> </a:t>
            </a:r>
            <a:endParaRPr lang="en-US" dirty="0"/>
          </a:p>
        </p:txBody>
      </p:sp>
      <p:sp>
        <p:nvSpPr>
          <p:cNvPr id="15" name="addin_colorbox" hidden="1">
            <a:extLst>
              <a:ext uri="{FF2B5EF4-FFF2-40B4-BE49-F238E27FC236}">
                <a16:creationId xmlns:a16="http://schemas.microsoft.com/office/drawing/2014/main" id="{49401EE1-2446-4FF1-9952-199B1AD33AA8}"/>
              </a:ext>
            </a:extLst>
          </p:cNvPr>
          <p:cNvSpPr/>
          <p:nvPr userDrawn="1"/>
        </p:nvSpPr>
        <p:spPr>
          <a:xfrm>
            <a:off x="3646402" y="-1512609"/>
            <a:ext cx="1767596"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500" dirty="0" err="1"/>
              <a:t>addin_colorbox</a:t>
            </a:r>
            <a:endParaRPr lang="nb-NO" sz="1500" dirty="0"/>
          </a:p>
        </p:txBody>
      </p:sp>
      <p:sp>
        <p:nvSpPr>
          <p:cNvPr id="16" name="addin_title" hidden="1">
            <a:extLst>
              <a:ext uri="{FF2B5EF4-FFF2-40B4-BE49-F238E27FC236}">
                <a16:creationId xmlns:a16="http://schemas.microsoft.com/office/drawing/2014/main" id="{7838A1EF-4F8F-4E02-84A8-CBDE742A0167}"/>
              </a:ext>
            </a:extLst>
          </p:cNvPr>
          <p:cNvSpPr/>
          <p:nvPr userDrawn="1"/>
        </p:nvSpPr>
        <p:spPr>
          <a:xfrm>
            <a:off x="7292805" y="-1512609"/>
            <a:ext cx="1767596"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500" dirty="0" err="1"/>
              <a:t>addin_title</a:t>
            </a:r>
            <a:endParaRPr lang="nb-NO" sz="1500" dirty="0"/>
          </a:p>
        </p:txBody>
      </p:sp>
      <p:sp>
        <p:nvSpPr>
          <p:cNvPr id="17" name="addin_text" hidden="1">
            <a:extLst>
              <a:ext uri="{FF2B5EF4-FFF2-40B4-BE49-F238E27FC236}">
                <a16:creationId xmlns:a16="http://schemas.microsoft.com/office/drawing/2014/main" id="{1520438F-077B-4383-9B2E-BA087AF71C65}"/>
              </a:ext>
            </a:extLst>
          </p:cNvPr>
          <p:cNvSpPr/>
          <p:nvPr userDrawn="1"/>
        </p:nvSpPr>
        <p:spPr>
          <a:xfrm>
            <a:off x="0" y="-861100"/>
            <a:ext cx="1767596"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500" dirty="0" err="1"/>
              <a:t>addin_text</a:t>
            </a:r>
            <a:endParaRPr lang="nb-NO" sz="1500" dirty="0"/>
          </a:p>
        </p:txBody>
      </p:sp>
      <p:sp>
        <p:nvSpPr>
          <p:cNvPr id="18" name="addin_image" hidden="1">
            <a:extLst>
              <a:ext uri="{FF2B5EF4-FFF2-40B4-BE49-F238E27FC236}">
                <a16:creationId xmlns:a16="http://schemas.microsoft.com/office/drawing/2014/main" id="{9AA4849A-5DB1-449C-B5F9-8D23CAAC0678}"/>
              </a:ext>
            </a:extLst>
          </p:cNvPr>
          <p:cNvSpPr/>
          <p:nvPr userDrawn="1"/>
        </p:nvSpPr>
        <p:spPr>
          <a:xfrm>
            <a:off x="1878807" y="-861100"/>
            <a:ext cx="1767596"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500" dirty="0" err="1"/>
              <a:t>addin_image</a:t>
            </a:r>
            <a:endParaRPr lang="nb-NO" sz="1500" dirty="0"/>
          </a:p>
        </p:txBody>
      </p:sp>
      <p:sp>
        <p:nvSpPr>
          <p:cNvPr id="19" name="addin_grouplist" hidden="1">
            <a:extLst>
              <a:ext uri="{FF2B5EF4-FFF2-40B4-BE49-F238E27FC236}">
                <a16:creationId xmlns:a16="http://schemas.microsoft.com/office/drawing/2014/main" id="{6FF82BAB-E28F-4E02-86D8-FEDC0BED1A1D}"/>
              </a:ext>
            </a:extLst>
          </p:cNvPr>
          <p:cNvSpPr/>
          <p:nvPr userDrawn="1"/>
        </p:nvSpPr>
        <p:spPr>
          <a:xfrm>
            <a:off x="3730003" y="-861100"/>
            <a:ext cx="1767596"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675" kern="1200" dirty="0" err="1">
                <a:solidFill>
                  <a:schemeClr val="lt1"/>
                </a:solidFill>
                <a:latin typeface="+mn-lt"/>
                <a:ea typeface="+mn-ea"/>
                <a:cs typeface="+mn-cs"/>
              </a:rPr>
              <a:t>SkiftBakgrunnGroup</a:t>
            </a:r>
            <a:endParaRPr lang="nb-NO" sz="1500" dirty="0"/>
          </a:p>
        </p:txBody>
      </p:sp>
      <p:sp>
        <p:nvSpPr>
          <p:cNvPr id="21" name="addin_logo" hidden="1">
            <a:extLst>
              <a:ext uri="{FF2B5EF4-FFF2-40B4-BE49-F238E27FC236}">
                <a16:creationId xmlns:a16="http://schemas.microsoft.com/office/drawing/2014/main" id="{EA3D402A-5E41-4E74-BCFE-6ECD172AE4E3}"/>
              </a:ext>
            </a:extLst>
          </p:cNvPr>
          <p:cNvSpPr/>
          <p:nvPr userDrawn="1"/>
        </p:nvSpPr>
        <p:spPr>
          <a:xfrm>
            <a:off x="5581200" y="-861100"/>
            <a:ext cx="1767596"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500" dirty="0" err="1"/>
              <a:t>addin_logo</a:t>
            </a:r>
            <a:endParaRPr lang="nb-NO" sz="1500" dirty="0"/>
          </a:p>
        </p:txBody>
      </p:sp>
      <p:sp>
        <p:nvSpPr>
          <p:cNvPr id="26" name="addin_colorbox" hidden="1">
            <a:extLst>
              <a:ext uri="{FF2B5EF4-FFF2-40B4-BE49-F238E27FC236}">
                <a16:creationId xmlns:a16="http://schemas.microsoft.com/office/drawing/2014/main" id="{B21C5878-1C16-4124-B18E-3FD702004B13}"/>
              </a:ext>
            </a:extLst>
          </p:cNvPr>
          <p:cNvSpPr/>
          <p:nvPr userDrawn="1"/>
        </p:nvSpPr>
        <p:spPr>
          <a:xfrm>
            <a:off x="3760702" y="-1360209"/>
            <a:ext cx="1767596"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500" dirty="0" err="1"/>
              <a:t>addin_colorbox</a:t>
            </a:r>
            <a:endParaRPr lang="nb-NO" sz="1500" dirty="0"/>
          </a:p>
        </p:txBody>
      </p:sp>
      <p:sp>
        <p:nvSpPr>
          <p:cNvPr id="27" name="addin_title" hidden="1">
            <a:extLst>
              <a:ext uri="{FF2B5EF4-FFF2-40B4-BE49-F238E27FC236}">
                <a16:creationId xmlns:a16="http://schemas.microsoft.com/office/drawing/2014/main" id="{25090456-9625-456B-9BF8-33469B9C80F5}"/>
              </a:ext>
            </a:extLst>
          </p:cNvPr>
          <p:cNvSpPr/>
          <p:nvPr userDrawn="1"/>
        </p:nvSpPr>
        <p:spPr>
          <a:xfrm>
            <a:off x="7407105" y="-1360209"/>
            <a:ext cx="1767596"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500" dirty="0" err="1"/>
              <a:t>addin_title</a:t>
            </a:r>
            <a:endParaRPr lang="nb-NO" sz="1500" dirty="0"/>
          </a:p>
        </p:txBody>
      </p:sp>
      <p:sp>
        <p:nvSpPr>
          <p:cNvPr id="28" name="addin_text" hidden="1">
            <a:extLst>
              <a:ext uri="{FF2B5EF4-FFF2-40B4-BE49-F238E27FC236}">
                <a16:creationId xmlns:a16="http://schemas.microsoft.com/office/drawing/2014/main" id="{335F99C5-F1AA-4F79-BB95-80F64E93637D}"/>
              </a:ext>
            </a:extLst>
          </p:cNvPr>
          <p:cNvSpPr/>
          <p:nvPr userDrawn="1"/>
        </p:nvSpPr>
        <p:spPr>
          <a:xfrm>
            <a:off x="114300" y="-708700"/>
            <a:ext cx="1767596"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500" dirty="0" err="1"/>
              <a:t>addin_text</a:t>
            </a:r>
            <a:endParaRPr lang="nb-NO" sz="1500" dirty="0"/>
          </a:p>
        </p:txBody>
      </p:sp>
      <p:sp>
        <p:nvSpPr>
          <p:cNvPr id="29" name="addin_image" hidden="1">
            <a:extLst>
              <a:ext uri="{FF2B5EF4-FFF2-40B4-BE49-F238E27FC236}">
                <a16:creationId xmlns:a16="http://schemas.microsoft.com/office/drawing/2014/main" id="{8F68B54B-8B5A-4C05-93DB-7F2DC877EF5E}"/>
              </a:ext>
            </a:extLst>
          </p:cNvPr>
          <p:cNvSpPr/>
          <p:nvPr userDrawn="1"/>
        </p:nvSpPr>
        <p:spPr>
          <a:xfrm>
            <a:off x="1993107" y="-708700"/>
            <a:ext cx="1767596"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500" dirty="0" err="1"/>
              <a:t>addin_image</a:t>
            </a:r>
            <a:endParaRPr lang="nb-NO" sz="1500" dirty="0"/>
          </a:p>
        </p:txBody>
      </p:sp>
      <p:sp>
        <p:nvSpPr>
          <p:cNvPr id="30" name="addin_grouplist" hidden="1">
            <a:extLst>
              <a:ext uri="{FF2B5EF4-FFF2-40B4-BE49-F238E27FC236}">
                <a16:creationId xmlns:a16="http://schemas.microsoft.com/office/drawing/2014/main" id="{F2089761-1A50-4072-9872-C62B5CA9E1F1}"/>
              </a:ext>
            </a:extLst>
          </p:cNvPr>
          <p:cNvSpPr/>
          <p:nvPr userDrawn="1"/>
        </p:nvSpPr>
        <p:spPr>
          <a:xfrm>
            <a:off x="3844303" y="-708700"/>
            <a:ext cx="1767596"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675" kern="1200" dirty="0" err="1">
                <a:solidFill>
                  <a:schemeClr val="lt1"/>
                </a:solidFill>
                <a:latin typeface="+mn-lt"/>
                <a:ea typeface="+mn-ea"/>
                <a:cs typeface="+mn-cs"/>
              </a:rPr>
              <a:t>SkiftBakgrunnGroup</a:t>
            </a:r>
            <a:endParaRPr lang="nb-NO" sz="1500" dirty="0"/>
          </a:p>
        </p:txBody>
      </p:sp>
      <p:pic>
        <p:nvPicPr>
          <p:cNvPr id="31" name="logo_hvit" descr="UiO segl" hidden="1">
            <a:extLst>
              <a:ext uri="{FF2B5EF4-FFF2-40B4-BE49-F238E27FC236}">
                <a16:creationId xmlns:a16="http://schemas.microsoft.com/office/drawing/2014/main" id="{27B17C39-2B30-4789-8BEA-4AE4B2320B77}"/>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8089210" y="5458074"/>
            <a:ext cx="769077" cy="1025436"/>
          </a:xfrm>
          <a:prstGeom prst="rect">
            <a:avLst/>
          </a:prstGeom>
        </p:spPr>
      </p:pic>
      <p:pic>
        <p:nvPicPr>
          <p:cNvPr id="32" name="logo_sort" descr="UiO segl" hidden="1">
            <a:extLst>
              <a:ext uri="{FF2B5EF4-FFF2-40B4-BE49-F238E27FC236}">
                <a16:creationId xmlns:a16="http://schemas.microsoft.com/office/drawing/2014/main" id="{46600C4D-987E-4F2B-917A-380F2324CB51}"/>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8089210" y="5456641"/>
            <a:ext cx="769066" cy="1025421"/>
          </a:xfrm>
          <a:prstGeom prst="rect">
            <a:avLst/>
          </a:prstGeom>
        </p:spPr>
      </p:pic>
      <p:sp>
        <p:nvSpPr>
          <p:cNvPr id="34" name="addin_logo" hidden="1">
            <a:extLst>
              <a:ext uri="{FF2B5EF4-FFF2-40B4-BE49-F238E27FC236}">
                <a16:creationId xmlns:a16="http://schemas.microsoft.com/office/drawing/2014/main" id="{E5963F14-DFC9-40C0-BCD0-4A837E431DF5}"/>
              </a:ext>
            </a:extLst>
          </p:cNvPr>
          <p:cNvSpPr/>
          <p:nvPr userDrawn="1"/>
        </p:nvSpPr>
        <p:spPr>
          <a:xfrm>
            <a:off x="5695500" y="-708700"/>
            <a:ext cx="1767596"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500" dirty="0" err="1"/>
              <a:t>addin_logo</a:t>
            </a:r>
            <a:endParaRPr lang="nb-NO" sz="1500" dirty="0"/>
          </a:p>
        </p:txBody>
      </p:sp>
      <p:sp>
        <p:nvSpPr>
          <p:cNvPr id="42" name="Text Placeholder 3">
            <a:extLst>
              <a:ext uri="{FF2B5EF4-FFF2-40B4-BE49-F238E27FC236}">
                <a16:creationId xmlns:a16="http://schemas.microsoft.com/office/drawing/2014/main" id="{EF14B380-76DE-4173-B7D3-31E7A3665461}"/>
              </a:ext>
            </a:extLst>
          </p:cNvPr>
          <p:cNvSpPr>
            <a:spLocks noGrp="1"/>
          </p:cNvSpPr>
          <p:nvPr>
            <p:ph type="body" sz="quarter" idx="23" hasCustomPrompt="1"/>
          </p:nvPr>
        </p:nvSpPr>
        <p:spPr>
          <a:xfrm>
            <a:off x="1847695" y="4237773"/>
            <a:ext cx="4287722" cy="757238"/>
          </a:xfrm>
        </p:spPr>
        <p:txBody>
          <a:bodyPr/>
          <a:lstStyle>
            <a:lvl1pPr marL="0" indent="0">
              <a:spcBef>
                <a:spcPts val="0"/>
              </a:spcBef>
              <a:buNone/>
              <a:defRPr>
                <a:highlight>
                  <a:srgbClr val="FFFFFF"/>
                </a:highlight>
              </a:defRPr>
            </a:lvl1pPr>
          </a:lstStyle>
          <a:p>
            <a:pPr lvl="0"/>
            <a:r>
              <a:rPr lang="en-US" dirty="0"/>
              <a:t>Subtitle</a:t>
            </a:r>
          </a:p>
        </p:txBody>
      </p:sp>
      <p:sp>
        <p:nvSpPr>
          <p:cNvPr id="47" name="addin_colorlist" hidden="1">
            <a:extLst>
              <a:ext uri="{FF2B5EF4-FFF2-40B4-BE49-F238E27FC236}">
                <a16:creationId xmlns:a16="http://schemas.microsoft.com/office/drawing/2014/main" id="{1FCA16A7-EA16-45D3-8A2E-0D6324945E72}"/>
              </a:ext>
            </a:extLst>
          </p:cNvPr>
          <p:cNvSpPr/>
          <p:nvPr userDrawn="1"/>
        </p:nvSpPr>
        <p:spPr>
          <a:xfrm>
            <a:off x="114300" y="-1314178"/>
            <a:ext cx="1767596"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500" dirty="0" err="1"/>
              <a:t>kapforHvit</a:t>
            </a:r>
            <a:r>
              <a:rPr lang="nb-NO" sz="1500" dirty="0"/>
              <a:t>, halv1, halv2, halv3, halv4, halv5, halv6, halv7, halv8</a:t>
            </a:r>
          </a:p>
        </p:txBody>
      </p:sp>
    </p:spTree>
    <p:extLst>
      <p:ext uri="{BB962C8B-B14F-4D97-AF65-F5344CB8AC3E}">
        <p14:creationId xmlns:p14="http://schemas.microsoft.com/office/powerpoint/2010/main" val="13491485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Front page full width UiO Content">
    <p:spTree>
      <p:nvGrpSpPr>
        <p:cNvPr id="1" name=""/>
        <p:cNvGrpSpPr/>
        <p:nvPr/>
      </p:nvGrpSpPr>
      <p:grpSpPr>
        <a:xfrm>
          <a:off x="0" y="0"/>
          <a:ext cx="0" cy="0"/>
          <a:chOff x="0" y="0"/>
          <a:chExt cx="0" cy="0"/>
        </a:xfrm>
      </p:grpSpPr>
      <p:sp>
        <p:nvSpPr>
          <p:cNvPr id="23" name="Text Placeholder 2" descr="Bakgrunn">
            <a:extLst>
              <a:ext uri="{FF2B5EF4-FFF2-40B4-BE49-F238E27FC236}">
                <a16:creationId xmlns:a16="http://schemas.microsoft.com/office/drawing/2014/main" id="{8BFE38FF-9625-44DF-B333-387F961202AA}"/>
              </a:ext>
            </a:extLst>
          </p:cNvPr>
          <p:cNvSpPr>
            <a:spLocks noGrp="1"/>
          </p:cNvSpPr>
          <p:nvPr>
            <p:ph type="body" sz="quarter" idx="18" hasCustomPrompt="1"/>
          </p:nvPr>
        </p:nvSpPr>
        <p:spPr>
          <a:xfrm>
            <a:off x="1384112" y="0"/>
            <a:ext cx="7757336" cy="6858000"/>
          </a:xfrm>
          <a:solidFill>
            <a:schemeClr val="accent1"/>
          </a:solidFill>
        </p:spPr>
        <p:txBody>
          <a:bodyPr/>
          <a:lstStyle>
            <a:lvl1pPr marL="0" indent="0">
              <a:buNone/>
              <a:defRPr sz="150">
                <a:solidFill>
                  <a:srgbClr val="010000"/>
                </a:solidFill>
              </a:defRPr>
            </a:lvl1pPr>
          </a:lstStyle>
          <a:p>
            <a:pPr lvl="0"/>
            <a:r>
              <a:rPr lang="en-US" dirty="0"/>
              <a:t> </a:t>
            </a:r>
          </a:p>
        </p:txBody>
      </p:sp>
      <p:sp>
        <p:nvSpPr>
          <p:cNvPr id="18" name="Content Placeholder 17">
            <a:extLst>
              <a:ext uri="{FF2B5EF4-FFF2-40B4-BE49-F238E27FC236}">
                <a16:creationId xmlns:a16="http://schemas.microsoft.com/office/drawing/2014/main" id="{EF08E9A7-5845-4082-8C4F-E26A3EA6418A}"/>
              </a:ext>
            </a:extLst>
          </p:cNvPr>
          <p:cNvSpPr>
            <a:spLocks noGrp="1"/>
          </p:cNvSpPr>
          <p:nvPr>
            <p:ph sz="quarter" idx="12" hasCustomPrompt="1"/>
          </p:nvPr>
        </p:nvSpPr>
        <p:spPr>
          <a:xfrm>
            <a:off x="1386664" y="0"/>
            <a:ext cx="7757336" cy="6858000"/>
          </a:xfrm>
          <a:prstGeom prst="rect">
            <a:avLst/>
          </a:prstGeom>
          <a:solidFill>
            <a:schemeClr val="accent4"/>
          </a:solidFill>
        </p:spPr>
        <p:txBody>
          <a:bodyPr lIns="0" tIns="0" rIns="0" bIns="0"/>
          <a:lstStyle>
            <a:lvl1pPr>
              <a:buNone/>
              <a:defRPr/>
            </a:lvl1pPr>
          </a:lstStyle>
          <a:p>
            <a:pPr lvl="0"/>
            <a:r>
              <a:rPr lang="nb-NO" dirty="0"/>
              <a:t> </a:t>
            </a:r>
            <a:endParaRPr lang="en-US" dirty="0"/>
          </a:p>
        </p:txBody>
      </p:sp>
      <p:sp>
        <p:nvSpPr>
          <p:cNvPr id="22" name="Text Placeholder 10" descr="Logo university of oslo">
            <a:extLst>
              <a:ext uri="{FF2B5EF4-FFF2-40B4-BE49-F238E27FC236}">
                <a16:creationId xmlns:a16="http://schemas.microsoft.com/office/drawing/2014/main" id="{50D46AD3-A771-4DEF-954F-E12BC453A367}"/>
              </a:ext>
            </a:extLst>
          </p:cNvPr>
          <p:cNvSpPr>
            <a:spLocks noGrp="1"/>
          </p:cNvSpPr>
          <p:nvPr>
            <p:ph type="body" sz="quarter" idx="21" hasCustomPrompt="1"/>
          </p:nvPr>
        </p:nvSpPr>
        <p:spPr>
          <a:xfrm>
            <a:off x="0" y="0"/>
            <a:ext cx="3623619" cy="1742304"/>
          </a:xfrm>
          <a:blipFill>
            <a:blip r:embed="rId2">
              <a:extLst>
                <a:ext uri="{96DAC541-7B7A-43D3-8B79-37D633B846F1}">
                  <asvg:svgBlip xmlns:asvg="http://schemas.microsoft.com/office/drawing/2016/SVG/main" r:embed="rId3"/>
                </a:ext>
              </a:extLst>
            </a:blip>
            <a:stretch>
              <a:fillRect l="-35120" t="-97139" r="-37750" b="-104461"/>
            </a:stretch>
          </a:blipFill>
        </p:spPr>
        <p:txBody>
          <a:bodyPr/>
          <a:lstStyle>
            <a:lvl1pPr marL="0" indent="0">
              <a:buNone/>
              <a:defRPr/>
            </a:lvl1pPr>
          </a:lstStyle>
          <a:p>
            <a:pPr lvl="0"/>
            <a:r>
              <a:rPr lang="nb-NO" dirty="0"/>
              <a:t> </a:t>
            </a:r>
            <a:endParaRPr lang="en-US" dirty="0"/>
          </a:p>
        </p:txBody>
      </p:sp>
      <p:sp>
        <p:nvSpPr>
          <p:cNvPr id="3" name="Subtitle 2"/>
          <p:cNvSpPr>
            <a:spLocks noGrp="1"/>
          </p:cNvSpPr>
          <p:nvPr>
            <p:ph type="subTitle" idx="1" hasCustomPrompt="1"/>
          </p:nvPr>
        </p:nvSpPr>
        <p:spPr>
          <a:xfrm>
            <a:off x="1847697" y="5199013"/>
            <a:ext cx="1173398" cy="202043"/>
          </a:xfrm>
        </p:spPr>
        <p:txBody>
          <a:bodyPr wrap="none" lIns="0" tIns="0" rIns="0" bIns="0">
            <a:spAutoFit/>
          </a:bodyPr>
          <a:lstStyle>
            <a:lvl1pPr marL="0" indent="0" algn="l">
              <a:spcBef>
                <a:spcPts val="0"/>
              </a:spcBef>
              <a:buNone/>
              <a:defRPr sz="1313">
                <a:solidFill>
                  <a:schemeClr val="tx1"/>
                </a:solidFill>
                <a:highlight>
                  <a:srgbClr val="FFFFFF"/>
                </a:highlight>
              </a:defRPr>
            </a:lvl1pPr>
            <a:lvl2pPr marL="342917" indent="0" algn="ctr">
              <a:buNone/>
              <a:defRPr sz="1500"/>
            </a:lvl2pPr>
            <a:lvl3pPr marL="685835" indent="0" algn="ctr">
              <a:buNone/>
              <a:defRPr sz="1350"/>
            </a:lvl3pPr>
            <a:lvl4pPr marL="1028752" indent="0" algn="ctr">
              <a:buNone/>
              <a:defRPr sz="1200"/>
            </a:lvl4pPr>
            <a:lvl5pPr marL="1371668" indent="0" algn="ctr">
              <a:buNone/>
              <a:defRPr sz="1200"/>
            </a:lvl5pPr>
            <a:lvl6pPr marL="1714586" indent="0" algn="ctr">
              <a:buNone/>
              <a:defRPr sz="1200"/>
            </a:lvl6pPr>
            <a:lvl7pPr marL="2057503" indent="0" algn="ctr">
              <a:buNone/>
              <a:defRPr sz="1200"/>
            </a:lvl7pPr>
            <a:lvl8pPr marL="2400420" indent="0" algn="ctr">
              <a:buNone/>
              <a:defRPr sz="1200"/>
            </a:lvl8pPr>
            <a:lvl9pPr marL="2743337" indent="0" algn="ctr">
              <a:buNone/>
              <a:defRPr sz="1200"/>
            </a:lvl9pPr>
          </a:lstStyle>
          <a:p>
            <a:r>
              <a:rPr lang="nb-NO" noProof="0" dirty="0" err="1"/>
              <a:t>Name</a:t>
            </a:r>
            <a:r>
              <a:rPr lang="nb-NO" noProof="0" dirty="0"/>
              <a:t> </a:t>
            </a:r>
            <a:r>
              <a:rPr lang="nb-NO" noProof="0" dirty="0" err="1"/>
              <a:t>Surname</a:t>
            </a:r>
            <a:endParaRPr lang="nb-NO" noProof="0" dirty="0"/>
          </a:p>
        </p:txBody>
      </p:sp>
      <p:sp>
        <p:nvSpPr>
          <p:cNvPr id="9" name="Text Placeholder 8">
            <a:extLst>
              <a:ext uri="{FF2B5EF4-FFF2-40B4-BE49-F238E27FC236}">
                <a16:creationId xmlns:a16="http://schemas.microsoft.com/office/drawing/2014/main" id="{4535FEDE-B06C-496B-BA41-490A42DC2E1D}"/>
              </a:ext>
            </a:extLst>
          </p:cNvPr>
          <p:cNvSpPr>
            <a:spLocks noGrp="1"/>
          </p:cNvSpPr>
          <p:nvPr>
            <p:ph type="body" sz="quarter" idx="15" hasCustomPrompt="1"/>
          </p:nvPr>
        </p:nvSpPr>
        <p:spPr>
          <a:xfrm>
            <a:off x="1847696" y="5468760"/>
            <a:ext cx="309572" cy="202043"/>
          </a:xfrm>
        </p:spPr>
        <p:txBody>
          <a:bodyPr wrap="none" lIns="0" tIns="0" rIns="0" bIns="0">
            <a:spAutoFit/>
          </a:bodyPr>
          <a:lstStyle>
            <a:lvl1pPr marL="0" indent="0">
              <a:buNone/>
              <a:defRPr sz="1313">
                <a:highlight>
                  <a:srgbClr val="FFFFFF"/>
                </a:highlight>
              </a:defRPr>
            </a:lvl1pPr>
          </a:lstStyle>
          <a:p>
            <a:pPr lvl="0"/>
            <a:r>
              <a:rPr lang="nb-NO" dirty="0" err="1"/>
              <a:t>Title</a:t>
            </a:r>
            <a:endParaRPr lang="en-US" dirty="0"/>
          </a:p>
        </p:txBody>
      </p:sp>
      <p:sp>
        <p:nvSpPr>
          <p:cNvPr id="14" name="Text Placeholder 8">
            <a:extLst>
              <a:ext uri="{FF2B5EF4-FFF2-40B4-BE49-F238E27FC236}">
                <a16:creationId xmlns:a16="http://schemas.microsoft.com/office/drawing/2014/main" id="{BEED47EB-FB74-4E92-BFEA-230762B9BAAF}"/>
              </a:ext>
            </a:extLst>
          </p:cNvPr>
          <p:cNvSpPr>
            <a:spLocks noGrp="1"/>
          </p:cNvSpPr>
          <p:nvPr>
            <p:ph type="body" sz="quarter" idx="16" hasCustomPrompt="1"/>
          </p:nvPr>
        </p:nvSpPr>
        <p:spPr>
          <a:xfrm>
            <a:off x="1847696" y="5735491"/>
            <a:ext cx="738985" cy="202043"/>
          </a:xfrm>
        </p:spPr>
        <p:txBody>
          <a:bodyPr wrap="none" lIns="0" tIns="0" rIns="0" bIns="0">
            <a:spAutoFit/>
          </a:bodyPr>
          <a:lstStyle>
            <a:lvl1pPr marL="0" indent="0">
              <a:buNone/>
              <a:defRPr sz="1313">
                <a:solidFill>
                  <a:schemeClr val="tx1"/>
                </a:solidFill>
                <a:highlight>
                  <a:srgbClr val="FFFFFF"/>
                </a:highlight>
              </a:defRPr>
            </a:lvl1pPr>
          </a:lstStyle>
          <a:p>
            <a:pPr lvl="0"/>
            <a:r>
              <a:rPr lang="nb-NO" dirty="0" err="1"/>
              <a:t>University</a:t>
            </a:r>
            <a:endParaRPr lang="en-US" dirty="0"/>
          </a:p>
        </p:txBody>
      </p:sp>
      <p:sp>
        <p:nvSpPr>
          <p:cNvPr id="4" name="Date Placeholder 3"/>
          <p:cNvSpPr>
            <a:spLocks noGrp="1"/>
          </p:cNvSpPr>
          <p:nvPr>
            <p:ph type="dt" sz="half" idx="10"/>
          </p:nvPr>
        </p:nvSpPr>
        <p:spPr>
          <a:xfrm>
            <a:off x="1847696" y="6298174"/>
            <a:ext cx="65" cy="202043"/>
          </a:xfrm>
        </p:spPr>
        <p:txBody>
          <a:bodyPr wrap="none" lIns="0" tIns="0" rIns="0" bIns="0">
            <a:spAutoFit/>
          </a:bodyPr>
          <a:lstStyle>
            <a:lvl1pPr>
              <a:defRPr sz="1313">
                <a:solidFill>
                  <a:schemeClr val="tx1"/>
                </a:solidFill>
                <a:highlight>
                  <a:srgbClr val="FFFFFF"/>
                </a:highlight>
              </a:defRPr>
            </a:lvl1pPr>
          </a:lstStyle>
          <a:p>
            <a:endParaRPr lang="en-US" dirty="0">
              <a:highlight>
                <a:srgbClr val="FFFFFF"/>
              </a:highlight>
            </a:endParaRPr>
          </a:p>
        </p:txBody>
      </p:sp>
      <p:sp>
        <p:nvSpPr>
          <p:cNvPr id="24" name="Text Placeholder 4" descr="UiO segl">
            <a:extLst>
              <a:ext uri="{FF2B5EF4-FFF2-40B4-BE49-F238E27FC236}">
                <a16:creationId xmlns:a16="http://schemas.microsoft.com/office/drawing/2014/main" id="{4826FBBD-4B21-4F4F-940C-B2F17405B175}"/>
              </a:ext>
            </a:extLst>
          </p:cNvPr>
          <p:cNvSpPr>
            <a:spLocks noGrp="1"/>
          </p:cNvSpPr>
          <p:nvPr>
            <p:ph type="body" sz="quarter" idx="14" hasCustomPrompt="1"/>
          </p:nvPr>
        </p:nvSpPr>
        <p:spPr>
          <a:xfrm>
            <a:off x="8089210" y="5457093"/>
            <a:ext cx="769077" cy="1025421"/>
          </a:xfrm>
          <a:blipFill>
            <a:blip r:embed="rId4">
              <a:extLst>
                <a:ext uri="{96DAC541-7B7A-43D3-8B79-37D633B846F1}">
                  <asvg:svgBlip xmlns:asvg="http://schemas.microsoft.com/office/drawing/2016/SVG/main" r:embed="rId5"/>
                </a:ext>
              </a:extLst>
            </a:blip>
            <a:stretch>
              <a:fillRect/>
            </a:stretch>
          </a:blipFill>
        </p:spPr>
        <p:txBody>
          <a:bodyPr/>
          <a:lstStyle>
            <a:lvl1pPr>
              <a:buNone/>
              <a:defRPr sz="100"/>
            </a:lvl1pPr>
          </a:lstStyle>
          <a:p>
            <a:pPr lvl="0"/>
            <a:r>
              <a:rPr lang="nb-NO" dirty="0"/>
              <a:t> </a:t>
            </a:r>
            <a:endParaRPr lang="en-US" dirty="0"/>
          </a:p>
        </p:txBody>
      </p:sp>
      <p:sp>
        <p:nvSpPr>
          <p:cNvPr id="11" name="addin_colorbox" hidden="1">
            <a:extLst>
              <a:ext uri="{FF2B5EF4-FFF2-40B4-BE49-F238E27FC236}">
                <a16:creationId xmlns:a16="http://schemas.microsoft.com/office/drawing/2014/main" id="{6B42BF81-FF18-4115-85FC-CE7803CA65FB}"/>
              </a:ext>
            </a:extLst>
          </p:cNvPr>
          <p:cNvSpPr/>
          <p:nvPr userDrawn="1"/>
        </p:nvSpPr>
        <p:spPr>
          <a:xfrm>
            <a:off x="3646402" y="-1512609"/>
            <a:ext cx="1767596"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500" dirty="0" err="1"/>
              <a:t>addin_colorbox</a:t>
            </a:r>
            <a:endParaRPr lang="nb-NO" sz="1500" dirty="0"/>
          </a:p>
        </p:txBody>
      </p:sp>
      <p:sp>
        <p:nvSpPr>
          <p:cNvPr id="12" name="addin_title" hidden="1">
            <a:extLst>
              <a:ext uri="{FF2B5EF4-FFF2-40B4-BE49-F238E27FC236}">
                <a16:creationId xmlns:a16="http://schemas.microsoft.com/office/drawing/2014/main" id="{418CE57E-2D37-4EE5-B26D-DFEAE88A1535}"/>
              </a:ext>
            </a:extLst>
          </p:cNvPr>
          <p:cNvSpPr/>
          <p:nvPr userDrawn="1"/>
        </p:nvSpPr>
        <p:spPr>
          <a:xfrm>
            <a:off x="7292805" y="-1512609"/>
            <a:ext cx="1767596"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500" dirty="0" err="1"/>
              <a:t>addin_title</a:t>
            </a:r>
            <a:endParaRPr lang="nb-NO" sz="1500" dirty="0"/>
          </a:p>
        </p:txBody>
      </p:sp>
      <p:sp>
        <p:nvSpPr>
          <p:cNvPr id="15" name="addin_text" hidden="1">
            <a:extLst>
              <a:ext uri="{FF2B5EF4-FFF2-40B4-BE49-F238E27FC236}">
                <a16:creationId xmlns:a16="http://schemas.microsoft.com/office/drawing/2014/main" id="{CD630040-B997-4A94-A37F-E93FDB1C7D5A}"/>
              </a:ext>
            </a:extLst>
          </p:cNvPr>
          <p:cNvSpPr/>
          <p:nvPr userDrawn="1"/>
        </p:nvSpPr>
        <p:spPr>
          <a:xfrm>
            <a:off x="0" y="-861100"/>
            <a:ext cx="1767596"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500" dirty="0" err="1"/>
              <a:t>addin_text</a:t>
            </a:r>
            <a:endParaRPr lang="nb-NO" sz="1500" dirty="0"/>
          </a:p>
        </p:txBody>
      </p:sp>
      <p:sp>
        <p:nvSpPr>
          <p:cNvPr id="16" name="addin_image" hidden="1">
            <a:extLst>
              <a:ext uri="{FF2B5EF4-FFF2-40B4-BE49-F238E27FC236}">
                <a16:creationId xmlns:a16="http://schemas.microsoft.com/office/drawing/2014/main" id="{D0D1E4AF-887F-464D-A7A3-31F992900690}"/>
              </a:ext>
            </a:extLst>
          </p:cNvPr>
          <p:cNvSpPr/>
          <p:nvPr userDrawn="1"/>
        </p:nvSpPr>
        <p:spPr>
          <a:xfrm>
            <a:off x="1878807" y="-861100"/>
            <a:ext cx="1767596"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500" dirty="0" err="1"/>
              <a:t>addin_image</a:t>
            </a:r>
            <a:endParaRPr lang="nb-NO" sz="1500" dirty="0"/>
          </a:p>
        </p:txBody>
      </p:sp>
      <p:sp>
        <p:nvSpPr>
          <p:cNvPr id="17" name="addin_grouplist" hidden="1">
            <a:extLst>
              <a:ext uri="{FF2B5EF4-FFF2-40B4-BE49-F238E27FC236}">
                <a16:creationId xmlns:a16="http://schemas.microsoft.com/office/drawing/2014/main" id="{96031079-7FE0-4679-A5A0-0F53F6C3A5B5}"/>
              </a:ext>
            </a:extLst>
          </p:cNvPr>
          <p:cNvSpPr/>
          <p:nvPr userDrawn="1"/>
        </p:nvSpPr>
        <p:spPr>
          <a:xfrm>
            <a:off x="3730003" y="-861100"/>
            <a:ext cx="1767596"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675" kern="1200" dirty="0" err="1">
                <a:solidFill>
                  <a:schemeClr val="lt1"/>
                </a:solidFill>
                <a:latin typeface="+mn-lt"/>
                <a:ea typeface="+mn-ea"/>
                <a:cs typeface="+mn-cs"/>
              </a:rPr>
              <a:t>SkiftBakgrunnGroup</a:t>
            </a:r>
            <a:endParaRPr lang="nb-NO" sz="1500" dirty="0"/>
          </a:p>
        </p:txBody>
      </p:sp>
      <p:sp>
        <p:nvSpPr>
          <p:cNvPr id="19" name="addin_logo" hidden="1">
            <a:extLst>
              <a:ext uri="{FF2B5EF4-FFF2-40B4-BE49-F238E27FC236}">
                <a16:creationId xmlns:a16="http://schemas.microsoft.com/office/drawing/2014/main" id="{9ABE3E70-DF6A-4CC2-9E35-9346CEDB8C5A}"/>
              </a:ext>
            </a:extLst>
          </p:cNvPr>
          <p:cNvSpPr/>
          <p:nvPr userDrawn="1"/>
        </p:nvSpPr>
        <p:spPr>
          <a:xfrm>
            <a:off x="5581200" y="-861100"/>
            <a:ext cx="1767596"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500" dirty="0" err="1"/>
              <a:t>addin_logo</a:t>
            </a:r>
            <a:endParaRPr lang="nb-NO" sz="1500" dirty="0"/>
          </a:p>
        </p:txBody>
      </p:sp>
      <p:pic>
        <p:nvPicPr>
          <p:cNvPr id="20" name="logo_hvit" descr="UiO segl" hidden="1">
            <a:extLst>
              <a:ext uri="{FF2B5EF4-FFF2-40B4-BE49-F238E27FC236}">
                <a16:creationId xmlns:a16="http://schemas.microsoft.com/office/drawing/2014/main" id="{A35AF58C-1F83-4C12-A068-80E9CC398435}"/>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8089210" y="5457092"/>
            <a:ext cx="769077" cy="1025436"/>
          </a:xfrm>
          <a:prstGeom prst="rect">
            <a:avLst/>
          </a:prstGeom>
        </p:spPr>
      </p:pic>
      <p:pic>
        <p:nvPicPr>
          <p:cNvPr id="21" name="logo_sort" descr="UiO segl" hidden="1">
            <a:extLst>
              <a:ext uri="{FF2B5EF4-FFF2-40B4-BE49-F238E27FC236}">
                <a16:creationId xmlns:a16="http://schemas.microsoft.com/office/drawing/2014/main" id="{D7BA3FF9-8E23-4D04-8078-E40403A8D745}"/>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8089211" y="5457094"/>
            <a:ext cx="769066" cy="1025421"/>
          </a:xfrm>
          <a:prstGeom prst="rect">
            <a:avLst/>
          </a:prstGeom>
        </p:spPr>
      </p:pic>
      <p:sp>
        <p:nvSpPr>
          <p:cNvPr id="25" name="Title 6">
            <a:extLst>
              <a:ext uri="{FF2B5EF4-FFF2-40B4-BE49-F238E27FC236}">
                <a16:creationId xmlns:a16="http://schemas.microsoft.com/office/drawing/2014/main" id="{B3248F22-2D24-4D1E-906D-0D067B5C6FEB}"/>
              </a:ext>
            </a:extLst>
          </p:cNvPr>
          <p:cNvSpPr>
            <a:spLocks noGrp="1"/>
          </p:cNvSpPr>
          <p:nvPr>
            <p:ph type="title"/>
          </p:nvPr>
        </p:nvSpPr>
        <p:spPr>
          <a:xfrm>
            <a:off x="1847696" y="2235551"/>
            <a:ext cx="4208402" cy="1797779"/>
          </a:xfrm>
        </p:spPr>
        <p:txBody>
          <a:bodyPr/>
          <a:lstStyle>
            <a:lvl1pPr>
              <a:lnSpc>
                <a:spcPct val="100000"/>
              </a:lnSpc>
              <a:defRPr sz="3375">
                <a:highlight>
                  <a:srgbClr val="FFFFFF"/>
                </a:highlight>
              </a:defRPr>
            </a:lvl1pPr>
          </a:lstStyle>
          <a:p>
            <a:r>
              <a:rPr lang="en-US"/>
              <a:t>Click to edit Master title style</a:t>
            </a:r>
            <a:endParaRPr lang="en-US" dirty="0"/>
          </a:p>
        </p:txBody>
      </p:sp>
      <p:sp>
        <p:nvSpPr>
          <p:cNvPr id="26" name="Text Placeholder 3">
            <a:extLst>
              <a:ext uri="{FF2B5EF4-FFF2-40B4-BE49-F238E27FC236}">
                <a16:creationId xmlns:a16="http://schemas.microsoft.com/office/drawing/2014/main" id="{97C10CE2-F6FF-429E-9CE2-00C1AEA84498}"/>
              </a:ext>
            </a:extLst>
          </p:cNvPr>
          <p:cNvSpPr>
            <a:spLocks noGrp="1"/>
          </p:cNvSpPr>
          <p:nvPr>
            <p:ph type="body" sz="quarter" idx="23" hasCustomPrompt="1"/>
          </p:nvPr>
        </p:nvSpPr>
        <p:spPr>
          <a:xfrm>
            <a:off x="1847695" y="4237773"/>
            <a:ext cx="4287722" cy="757238"/>
          </a:xfrm>
        </p:spPr>
        <p:txBody>
          <a:bodyPr/>
          <a:lstStyle>
            <a:lvl1pPr marL="0" indent="0">
              <a:spcBef>
                <a:spcPts val="0"/>
              </a:spcBef>
              <a:buNone/>
              <a:defRPr>
                <a:highlight>
                  <a:srgbClr val="FFFFFF"/>
                </a:highlight>
              </a:defRPr>
            </a:lvl1pPr>
          </a:lstStyle>
          <a:p>
            <a:pPr lvl="0"/>
            <a:r>
              <a:rPr lang="en-US" dirty="0"/>
              <a:t>Subtitle</a:t>
            </a:r>
          </a:p>
        </p:txBody>
      </p:sp>
      <p:sp>
        <p:nvSpPr>
          <p:cNvPr id="34" name="addin_colorlist" hidden="1">
            <a:extLst>
              <a:ext uri="{FF2B5EF4-FFF2-40B4-BE49-F238E27FC236}">
                <a16:creationId xmlns:a16="http://schemas.microsoft.com/office/drawing/2014/main" id="{A7312E44-C769-41B2-A3A8-5E77200697A0}"/>
              </a:ext>
            </a:extLst>
          </p:cNvPr>
          <p:cNvSpPr/>
          <p:nvPr userDrawn="1"/>
        </p:nvSpPr>
        <p:spPr>
          <a:xfrm>
            <a:off x="114300" y="-1314178"/>
            <a:ext cx="1767596"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500" dirty="0" err="1"/>
              <a:t>kapforHvit</a:t>
            </a:r>
            <a:r>
              <a:rPr lang="nb-NO" sz="1500" dirty="0"/>
              <a:t>, halv1, halv2, halv3, halv4, halv5, halv6, halv7, halv8</a:t>
            </a:r>
          </a:p>
        </p:txBody>
      </p:sp>
    </p:spTree>
    <p:extLst>
      <p:ext uri="{BB962C8B-B14F-4D97-AF65-F5344CB8AC3E}">
        <p14:creationId xmlns:p14="http://schemas.microsoft.com/office/powerpoint/2010/main" val="79856923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Front page full width UiO Content (Full)">
    <p:spTree>
      <p:nvGrpSpPr>
        <p:cNvPr id="1" name=""/>
        <p:cNvGrpSpPr/>
        <p:nvPr/>
      </p:nvGrpSpPr>
      <p:grpSpPr>
        <a:xfrm>
          <a:off x="0" y="0"/>
          <a:ext cx="0" cy="0"/>
          <a:chOff x="0" y="0"/>
          <a:chExt cx="0" cy="0"/>
        </a:xfrm>
      </p:grpSpPr>
      <p:sp>
        <p:nvSpPr>
          <p:cNvPr id="23" name="Text Placeholder 2" descr="Bakgrunn">
            <a:extLst>
              <a:ext uri="{FF2B5EF4-FFF2-40B4-BE49-F238E27FC236}">
                <a16:creationId xmlns:a16="http://schemas.microsoft.com/office/drawing/2014/main" id="{8BFE38FF-9625-44DF-B333-387F961202AA}"/>
              </a:ext>
            </a:extLst>
          </p:cNvPr>
          <p:cNvSpPr>
            <a:spLocks noGrp="1"/>
          </p:cNvSpPr>
          <p:nvPr>
            <p:ph type="body" sz="quarter" idx="18" hasCustomPrompt="1"/>
          </p:nvPr>
        </p:nvSpPr>
        <p:spPr>
          <a:xfrm>
            <a:off x="0" y="0"/>
            <a:ext cx="9141448" cy="6858000"/>
          </a:xfrm>
          <a:solidFill>
            <a:schemeClr val="bg1"/>
          </a:solidFill>
        </p:spPr>
        <p:txBody>
          <a:bodyPr/>
          <a:lstStyle>
            <a:lvl1pPr marL="0" indent="0">
              <a:buNone/>
              <a:defRPr sz="150">
                <a:solidFill>
                  <a:srgbClr val="010000"/>
                </a:solidFill>
              </a:defRPr>
            </a:lvl1pPr>
          </a:lstStyle>
          <a:p>
            <a:pPr lvl="0"/>
            <a:r>
              <a:rPr lang="en-US" dirty="0"/>
              <a:t> </a:t>
            </a:r>
          </a:p>
        </p:txBody>
      </p:sp>
      <p:sp>
        <p:nvSpPr>
          <p:cNvPr id="18" name="Content Placeholder 17">
            <a:extLst>
              <a:ext uri="{FF2B5EF4-FFF2-40B4-BE49-F238E27FC236}">
                <a16:creationId xmlns:a16="http://schemas.microsoft.com/office/drawing/2014/main" id="{EF08E9A7-5845-4082-8C4F-E26A3EA6418A}"/>
              </a:ext>
            </a:extLst>
          </p:cNvPr>
          <p:cNvSpPr>
            <a:spLocks noGrp="1"/>
          </p:cNvSpPr>
          <p:nvPr>
            <p:ph sz="quarter" idx="12" hasCustomPrompt="1"/>
          </p:nvPr>
        </p:nvSpPr>
        <p:spPr>
          <a:xfrm>
            <a:off x="1" y="0"/>
            <a:ext cx="9143999" cy="6858000"/>
          </a:xfrm>
          <a:prstGeom prst="rect">
            <a:avLst/>
          </a:prstGeom>
          <a:noFill/>
        </p:spPr>
        <p:txBody>
          <a:bodyPr lIns="0" tIns="0" rIns="0" bIns="0"/>
          <a:lstStyle>
            <a:lvl1pPr>
              <a:buNone/>
              <a:defRPr/>
            </a:lvl1pPr>
          </a:lstStyle>
          <a:p>
            <a:pPr lvl="0"/>
            <a:r>
              <a:rPr lang="nb-NO" dirty="0"/>
              <a:t> </a:t>
            </a:r>
            <a:endParaRPr lang="en-US" dirty="0"/>
          </a:p>
        </p:txBody>
      </p:sp>
      <p:sp>
        <p:nvSpPr>
          <p:cNvPr id="22" name="Text Placeholder 10" descr="Logo university of oslo">
            <a:extLst>
              <a:ext uri="{FF2B5EF4-FFF2-40B4-BE49-F238E27FC236}">
                <a16:creationId xmlns:a16="http://schemas.microsoft.com/office/drawing/2014/main" id="{50D46AD3-A771-4DEF-954F-E12BC453A367}"/>
              </a:ext>
            </a:extLst>
          </p:cNvPr>
          <p:cNvSpPr>
            <a:spLocks noGrp="1"/>
          </p:cNvSpPr>
          <p:nvPr>
            <p:ph type="body" sz="quarter" idx="21" hasCustomPrompt="1"/>
          </p:nvPr>
        </p:nvSpPr>
        <p:spPr>
          <a:xfrm>
            <a:off x="0" y="0"/>
            <a:ext cx="3623619" cy="1742304"/>
          </a:xfrm>
          <a:blipFill>
            <a:blip r:embed="rId2">
              <a:extLst>
                <a:ext uri="{96DAC541-7B7A-43D3-8B79-37D633B846F1}">
                  <asvg:svgBlip xmlns:asvg="http://schemas.microsoft.com/office/drawing/2016/SVG/main" r:embed="rId3"/>
                </a:ext>
              </a:extLst>
            </a:blip>
            <a:stretch>
              <a:fillRect l="-35120" t="-97139" r="-37750" b="-104461"/>
            </a:stretch>
          </a:blipFill>
        </p:spPr>
        <p:txBody>
          <a:bodyPr/>
          <a:lstStyle>
            <a:lvl1pPr marL="0" indent="0">
              <a:buNone/>
              <a:defRPr/>
            </a:lvl1pPr>
          </a:lstStyle>
          <a:p>
            <a:pPr lvl="0"/>
            <a:r>
              <a:rPr lang="nb-NO" dirty="0"/>
              <a:t> </a:t>
            </a:r>
            <a:endParaRPr lang="en-US" dirty="0"/>
          </a:p>
        </p:txBody>
      </p:sp>
      <p:sp>
        <p:nvSpPr>
          <p:cNvPr id="3" name="Subtitle 2"/>
          <p:cNvSpPr>
            <a:spLocks noGrp="1"/>
          </p:cNvSpPr>
          <p:nvPr>
            <p:ph type="subTitle" idx="1" hasCustomPrompt="1"/>
          </p:nvPr>
        </p:nvSpPr>
        <p:spPr>
          <a:xfrm>
            <a:off x="1847697" y="5199013"/>
            <a:ext cx="1173398" cy="202043"/>
          </a:xfrm>
        </p:spPr>
        <p:txBody>
          <a:bodyPr wrap="none" lIns="0" tIns="0" rIns="0" bIns="0">
            <a:spAutoFit/>
          </a:bodyPr>
          <a:lstStyle>
            <a:lvl1pPr marL="0" indent="0" algn="l">
              <a:spcBef>
                <a:spcPts val="0"/>
              </a:spcBef>
              <a:buNone/>
              <a:defRPr sz="1313">
                <a:solidFill>
                  <a:schemeClr val="tx1"/>
                </a:solidFill>
                <a:highlight>
                  <a:srgbClr val="FFFFFF"/>
                </a:highlight>
              </a:defRPr>
            </a:lvl1pPr>
            <a:lvl2pPr marL="342917" indent="0" algn="ctr">
              <a:buNone/>
              <a:defRPr sz="1500"/>
            </a:lvl2pPr>
            <a:lvl3pPr marL="685835" indent="0" algn="ctr">
              <a:buNone/>
              <a:defRPr sz="1350"/>
            </a:lvl3pPr>
            <a:lvl4pPr marL="1028752" indent="0" algn="ctr">
              <a:buNone/>
              <a:defRPr sz="1200"/>
            </a:lvl4pPr>
            <a:lvl5pPr marL="1371668" indent="0" algn="ctr">
              <a:buNone/>
              <a:defRPr sz="1200"/>
            </a:lvl5pPr>
            <a:lvl6pPr marL="1714586" indent="0" algn="ctr">
              <a:buNone/>
              <a:defRPr sz="1200"/>
            </a:lvl6pPr>
            <a:lvl7pPr marL="2057503" indent="0" algn="ctr">
              <a:buNone/>
              <a:defRPr sz="1200"/>
            </a:lvl7pPr>
            <a:lvl8pPr marL="2400420" indent="0" algn="ctr">
              <a:buNone/>
              <a:defRPr sz="1200"/>
            </a:lvl8pPr>
            <a:lvl9pPr marL="2743337" indent="0" algn="ctr">
              <a:buNone/>
              <a:defRPr sz="1200"/>
            </a:lvl9pPr>
          </a:lstStyle>
          <a:p>
            <a:r>
              <a:rPr lang="nb-NO" noProof="0" dirty="0" err="1"/>
              <a:t>Name</a:t>
            </a:r>
            <a:r>
              <a:rPr lang="nb-NO" noProof="0" dirty="0"/>
              <a:t> </a:t>
            </a:r>
            <a:r>
              <a:rPr lang="nb-NO" noProof="0" dirty="0" err="1"/>
              <a:t>Surname</a:t>
            </a:r>
            <a:endParaRPr lang="nb-NO" noProof="0" dirty="0"/>
          </a:p>
        </p:txBody>
      </p:sp>
      <p:sp>
        <p:nvSpPr>
          <p:cNvPr id="9" name="Text Placeholder 8">
            <a:extLst>
              <a:ext uri="{FF2B5EF4-FFF2-40B4-BE49-F238E27FC236}">
                <a16:creationId xmlns:a16="http://schemas.microsoft.com/office/drawing/2014/main" id="{4535FEDE-B06C-496B-BA41-490A42DC2E1D}"/>
              </a:ext>
            </a:extLst>
          </p:cNvPr>
          <p:cNvSpPr>
            <a:spLocks noGrp="1"/>
          </p:cNvSpPr>
          <p:nvPr>
            <p:ph type="body" sz="quarter" idx="15" hasCustomPrompt="1"/>
          </p:nvPr>
        </p:nvSpPr>
        <p:spPr>
          <a:xfrm>
            <a:off x="1847696" y="5468760"/>
            <a:ext cx="309572" cy="202043"/>
          </a:xfrm>
        </p:spPr>
        <p:txBody>
          <a:bodyPr wrap="none" lIns="0" tIns="0" rIns="0" bIns="0">
            <a:spAutoFit/>
          </a:bodyPr>
          <a:lstStyle>
            <a:lvl1pPr marL="0" indent="0">
              <a:buNone/>
              <a:defRPr sz="1313">
                <a:highlight>
                  <a:srgbClr val="FFFFFF"/>
                </a:highlight>
              </a:defRPr>
            </a:lvl1pPr>
          </a:lstStyle>
          <a:p>
            <a:pPr lvl="0"/>
            <a:r>
              <a:rPr lang="nb-NO" dirty="0" err="1"/>
              <a:t>Title</a:t>
            </a:r>
            <a:endParaRPr lang="en-US" dirty="0"/>
          </a:p>
        </p:txBody>
      </p:sp>
      <p:sp>
        <p:nvSpPr>
          <p:cNvPr id="14" name="Text Placeholder 8">
            <a:extLst>
              <a:ext uri="{FF2B5EF4-FFF2-40B4-BE49-F238E27FC236}">
                <a16:creationId xmlns:a16="http://schemas.microsoft.com/office/drawing/2014/main" id="{BEED47EB-FB74-4E92-BFEA-230762B9BAAF}"/>
              </a:ext>
            </a:extLst>
          </p:cNvPr>
          <p:cNvSpPr>
            <a:spLocks noGrp="1"/>
          </p:cNvSpPr>
          <p:nvPr>
            <p:ph type="body" sz="quarter" idx="16" hasCustomPrompt="1"/>
          </p:nvPr>
        </p:nvSpPr>
        <p:spPr>
          <a:xfrm>
            <a:off x="1847696" y="5735491"/>
            <a:ext cx="738985" cy="202043"/>
          </a:xfrm>
        </p:spPr>
        <p:txBody>
          <a:bodyPr wrap="none" lIns="0" tIns="0" rIns="0" bIns="0">
            <a:spAutoFit/>
          </a:bodyPr>
          <a:lstStyle>
            <a:lvl1pPr marL="0" indent="0">
              <a:buNone/>
              <a:defRPr sz="1313">
                <a:solidFill>
                  <a:schemeClr val="tx1"/>
                </a:solidFill>
                <a:highlight>
                  <a:srgbClr val="FFFFFF"/>
                </a:highlight>
              </a:defRPr>
            </a:lvl1pPr>
          </a:lstStyle>
          <a:p>
            <a:pPr lvl="0"/>
            <a:r>
              <a:rPr lang="nb-NO" dirty="0" err="1"/>
              <a:t>University</a:t>
            </a:r>
            <a:endParaRPr lang="en-US" dirty="0"/>
          </a:p>
        </p:txBody>
      </p:sp>
      <p:sp>
        <p:nvSpPr>
          <p:cNvPr id="4" name="Date Placeholder 3"/>
          <p:cNvSpPr>
            <a:spLocks noGrp="1"/>
          </p:cNvSpPr>
          <p:nvPr>
            <p:ph type="dt" sz="half" idx="10"/>
          </p:nvPr>
        </p:nvSpPr>
        <p:spPr>
          <a:xfrm>
            <a:off x="1847696" y="6298174"/>
            <a:ext cx="65" cy="202043"/>
          </a:xfrm>
        </p:spPr>
        <p:txBody>
          <a:bodyPr wrap="none" lIns="0" tIns="0" rIns="0" bIns="0">
            <a:spAutoFit/>
          </a:bodyPr>
          <a:lstStyle>
            <a:lvl1pPr>
              <a:defRPr sz="1313">
                <a:solidFill>
                  <a:schemeClr val="tx1"/>
                </a:solidFill>
                <a:highlight>
                  <a:srgbClr val="FFFFFF"/>
                </a:highlight>
              </a:defRPr>
            </a:lvl1pPr>
          </a:lstStyle>
          <a:p>
            <a:endParaRPr lang="en-US" dirty="0">
              <a:highlight>
                <a:srgbClr val="FFFFFF"/>
              </a:highlight>
            </a:endParaRPr>
          </a:p>
        </p:txBody>
      </p:sp>
      <p:sp>
        <p:nvSpPr>
          <p:cNvPr id="24" name="Text Placeholder 4" descr="UiO segl">
            <a:extLst>
              <a:ext uri="{FF2B5EF4-FFF2-40B4-BE49-F238E27FC236}">
                <a16:creationId xmlns:a16="http://schemas.microsoft.com/office/drawing/2014/main" id="{4826FBBD-4B21-4F4F-940C-B2F17405B175}"/>
              </a:ext>
            </a:extLst>
          </p:cNvPr>
          <p:cNvSpPr>
            <a:spLocks noGrp="1"/>
          </p:cNvSpPr>
          <p:nvPr>
            <p:ph type="body" sz="quarter" idx="14" hasCustomPrompt="1"/>
          </p:nvPr>
        </p:nvSpPr>
        <p:spPr>
          <a:xfrm>
            <a:off x="8089210" y="5457093"/>
            <a:ext cx="769077" cy="1025421"/>
          </a:xfrm>
          <a:blipFill>
            <a:blip r:embed="rId4">
              <a:extLst>
                <a:ext uri="{96DAC541-7B7A-43D3-8B79-37D633B846F1}">
                  <asvg:svgBlip xmlns:asvg="http://schemas.microsoft.com/office/drawing/2016/SVG/main" r:embed="rId5"/>
                </a:ext>
              </a:extLst>
            </a:blip>
            <a:stretch>
              <a:fillRect/>
            </a:stretch>
          </a:blipFill>
        </p:spPr>
        <p:txBody>
          <a:bodyPr/>
          <a:lstStyle>
            <a:lvl1pPr>
              <a:buNone/>
              <a:defRPr sz="100"/>
            </a:lvl1pPr>
          </a:lstStyle>
          <a:p>
            <a:pPr lvl="0"/>
            <a:r>
              <a:rPr lang="nb-NO" dirty="0"/>
              <a:t> </a:t>
            </a:r>
            <a:endParaRPr lang="en-US" dirty="0"/>
          </a:p>
        </p:txBody>
      </p:sp>
      <p:sp>
        <p:nvSpPr>
          <p:cNvPr id="11" name="addin_colorbox" hidden="1">
            <a:extLst>
              <a:ext uri="{FF2B5EF4-FFF2-40B4-BE49-F238E27FC236}">
                <a16:creationId xmlns:a16="http://schemas.microsoft.com/office/drawing/2014/main" id="{6B42BF81-FF18-4115-85FC-CE7803CA65FB}"/>
              </a:ext>
            </a:extLst>
          </p:cNvPr>
          <p:cNvSpPr/>
          <p:nvPr userDrawn="1"/>
        </p:nvSpPr>
        <p:spPr>
          <a:xfrm>
            <a:off x="3646402" y="-1512609"/>
            <a:ext cx="1767596"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500" dirty="0" err="1"/>
              <a:t>addin_colorbox</a:t>
            </a:r>
            <a:endParaRPr lang="nb-NO" sz="1500" dirty="0"/>
          </a:p>
        </p:txBody>
      </p:sp>
      <p:sp>
        <p:nvSpPr>
          <p:cNvPr id="12" name="addin_title" hidden="1">
            <a:extLst>
              <a:ext uri="{FF2B5EF4-FFF2-40B4-BE49-F238E27FC236}">
                <a16:creationId xmlns:a16="http://schemas.microsoft.com/office/drawing/2014/main" id="{418CE57E-2D37-4EE5-B26D-DFEAE88A1535}"/>
              </a:ext>
            </a:extLst>
          </p:cNvPr>
          <p:cNvSpPr/>
          <p:nvPr userDrawn="1"/>
        </p:nvSpPr>
        <p:spPr>
          <a:xfrm>
            <a:off x="7292805" y="-1512609"/>
            <a:ext cx="1767596"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500" dirty="0" err="1"/>
              <a:t>addin_title</a:t>
            </a:r>
            <a:endParaRPr lang="nb-NO" sz="1500" dirty="0"/>
          </a:p>
        </p:txBody>
      </p:sp>
      <p:sp>
        <p:nvSpPr>
          <p:cNvPr id="15" name="addin_text" hidden="1">
            <a:extLst>
              <a:ext uri="{FF2B5EF4-FFF2-40B4-BE49-F238E27FC236}">
                <a16:creationId xmlns:a16="http://schemas.microsoft.com/office/drawing/2014/main" id="{CD630040-B997-4A94-A37F-E93FDB1C7D5A}"/>
              </a:ext>
            </a:extLst>
          </p:cNvPr>
          <p:cNvSpPr/>
          <p:nvPr userDrawn="1"/>
        </p:nvSpPr>
        <p:spPr>
          <a:xfrm>
            <a:off x="0" y="-861100"/>
            <a:ext cx="1767596"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500" dirty="0" err="1"/>
              <a:t>addin_text</a:t>
            </a:r>
            <a:endParaRPr lang="nb-NO" sz="1500" dirty="0"/>
          </a:p>
        </p:txBody>
      </p:sp>
      <p:sp>
        <p:nvSpPr>
          <p:cNvPr id="16" name="addin_image" hidden="1">
            <a:extLst>
              <a:ext uri="{FF2B5EF4-FFF2-40B4-BE49-F238E27FC236}">
                <a16:creationId xmlns:a16="http://schemas.microsoft.com/office/drawing/2014/main" id="{D0D1E4AF-887F-464D-A7A3-31F992900690}"/>
              </a:ext>
            </a:extLst>
          </p:cNvPr>
          <p:cNvSpPr/>
          <p:nvPr userDrawn="1"/>
        </p:nvSpPr>
        <p:spPr>
          <a:xfrm>
            <a:off x="1878807" y="-861100"/>
            <a:ext cx="1767596"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500" dirty="0" err="1"/>
              <a:t>addin_image</a:t>
            </a:r>
            <a:endParaRPr lang="nb-NO" sz="1500" dirty="0"/>
          </a:p>
        </p:txBody>
      </p:sp>
      <p:sp>
        <p:nvSpPr>
          <p:cNvPr id="17" name="addin_grouplist" hidden="1">
            <a:extLst>
              <a:ext uri="{FF2B5EF4-FFF2-40B4-BE49-F238E27FC236}">
                <a16:creationId xmlns:a16="http://schemas.microsoft.com/office/drawing/2014/main" id="{96031079-7FE0-4679-A5A0-0F53F6C3A5B5}"/>
              </a:ext>
            </a:extLst>
          </p:cNvPr>
          <p:cNvSpPr/>
          <p:nvPr userDrawn="1"/>
        </p:nvSpPr>
        <p:spPr>
          <a:xfrm>
            <a:off x="3730003" y="-861100"/>
            <a:ext cx="1767596"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675" kern="1200" dirty="0" err="1">
                <a:solidFill>
                  <a:schemeClr val="lt1"/>
                </a:solidFill>
                <a:latin typeface="+mn-lt"/>
                <a:ea typeface="+mn-ea"/>
                <a:cs typeface="+mn-cs"/>
              </a:rPr>
              <a:t>SkiftBakgrunnGroup</a:t>
            </a:r>
            <a:endParaRPr lang="nb-NO" sz="1500" dirty="0"/>
          </a:p>
        </p:txBody>
      </p:sp>
      <p:sp>
        <p:nvSpPr>
          <p:cNvPr id="19" name="addin_logo" hidden="1">
            <a:extLst>
              <a:ext uri="{FF2B5EF4-FFF2-40B4-BE49-F238E27FC236}">
                <a16:creationId xmlns:a16="http://schemas.microsoft.com/office/drawing/2014/main" id="{9ABE3E70-DF6A-4CC2-9E35-9346CEDB8C5A}"/>
              </a:ext>
            </a:extLst>
          </p:cNvPr>
          <p:cNvSpPr/>
          <p:nvPr userDrawn="1"/>
        </p:nvSpPr>
        <p:spPr>
          <a:xfrm>
            <a:off x="5581200" y="-861100"/>
            <a:ext cx="1767596"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500" dirty="0" err="1"/>
              <a:t>addin_logo</a:t>
            </a:r>
            <a:endParaRPr lang="nb-NO" sz="1500" dirty="0"/>
          </a:p>
        </p:txBody>
      </p:sp>
      <p:pic>
        <p:nvPicPr>
          <p:cNvPr id="20" name="logo_hvit" descr="UiO segl" hidden="1">
            <a:extLst>
              <a:ext uri="{FF2B5EF4-FFF2-40B4-BE49-F238E27FC236}">
                <a16:creationId xmlns:a16="http://schemas.microsoft.com/office/drawing/2014/main" id="{A35AF58C-1F83-4C12-A068-80E9CC398435}"/>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8089210" y="5457092"/>
            <a:ext cx="769077" cy="1025436"/>
          </a:xfrm>
          <a:prstGeom prst="rect">
            <a:avLst/>
          </a:prstGeom>
        </p:spPr>
      </p:pic>
      <p:pic>
        <p:nvPicPr>
          <p:cNvPr id="21" name="logo_sort" descr="UiO segl" hidden="1">
            <a:extLst>
              <a:ext uri="{FF2B5EF4-FFF2-40B4-BE49-F238E27FC236}">
                <a16:creationId xmlns:a16="http://schemas.microsoft.com/office/drawing/2014/main" id="{D7BA3FF9-8E23-4D04-8078-E40403A8D745}"/>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8089211" y="5457094"/>
            <a:ext cx="769066" cy="1025421"/>
          </a:xfrm>
          <a:prstGeom prst="rect">
            <a:avLst/>
          </a:prstGeom>
        </p:spPr>
      </p:pic>
      <p:sp>
        <p:nvSpPr>
          <p:cNvPr id="25" name="Title 6">
            <a:extLst>
              <a:ext uri="{FF2B5EF4-FFF2-40B4-BE49-F238E27FC236}">
                <a16:creationId xmlns:a16="http://schemas.microsoft.com/office/drawing/2014/main" id="{B3248F22-2D24-4D1E-906D-0D067B5C6FEB}"/>
              </a:ext>
            </a:extLst>
          </p:cNvPr>
          <p:cNvSpPr>
            <a:spLocks noGrp="1"/>
          </p:cNvSpPr>
          <p:nvPr>
            <p:ph type="title"/>
          </p:nvPr>
        </p:nvSpPr>
        <p:spPr>
          <a:xfrm>
            <a:off x="1847696" y="2235551"/>
            <a:ext cx="4208402" cy="1797779"/>
          </a:xfrm>
        </p:spPr>
        <p:txBody>
          <a:bodyPr/>
          <a:lstStyle>
            <a:lvl1pPr>
              <a:lnSpc>
                <a:spcPct val="100000"/>
              </a:lnSpc>
              <a:defRPr sz="3375">
                <a:highlight>
                  <a:srgbClr val="FFFFFF"/>
                </a:highlight>
              </a:defRPr>
            </a:lvl1pPr>
          </a:lstStyle>
          <a:p>
            <a:r>
              <a:rPr lang="en-US"/>
              <a:t>Click to edit Master title style</a:t>
            </a:r>
            <a:endParaRPr lang="en-US" dirty="0"/>
          </a:p>
        </p:txBody>
      </p:sp>
      <p:sp>
        <p:nvSpPr>
          <p:cNvPr id="26" name="Text Placeholder 3">
            <a:extLst>
              <a:ext uri="{FF2B5EF4-FFF2-40B4-BE49-F238E27FC236}">
                <a16:creationId xmlns:a16="http://schemas.microsoft.com/office/drawing/2014/main" id="{97C10CE2-F6FF-429E-9CE2-00C1AEA84498}"/>
              </a:ext>
            </a:extLst>
          </p:cNvPr>
          <p:cNvSpPr>
            <a:spLocks noGrp="1"/>
          </p:cNvSpPr>
          <p:nvPr>
            <p:ph type="body" sz="quarter" idx="23" hasCustomPrompt="1"/>
          </p:nvPr>
        </p:nvSpPr>
        <p:spPr>
          <a:xfrm>
            <a:off x="1847695" y="4237773"/>
            <a:ext cx="4287722" cy="757238"/>
          </a:xfrm>
        </p:spPr>
        <p:txBody>
          <a:bodyPr/>
          <a:lstStyle>
            <a:lvl1pPr marL="0" indent="0">
              <a:spcBef>
                <a:spcPts val="0"/>
              </a:spcBef>
              <a:buNone/>
              <a:defRPr>
                <a:highlight>
                  <a:srgbClr val="FFFFFF"/>
                </a:highlight>
              </a:defRPr>
            </a:lvl1pPr>
          </a:lstStyle>
          <a:p>
            <a:pPr lvl="0"/>
            <a:r>
              <a:rPr lang="en-US" dirty="0"/>
              <a:t>Subtitle</a:t>
            </a:r>
          </a:p>
        </p:txBody>
      </p:sp>
      <p:sp>
        <p:nvSpPr>
          <p:cNvPr id="34" name="addin_colorlist" hidden="1">
            <a:extLst>
              <a:ext uri="{FF2B5EF4-FFF2-40B4-BE49-F238E27FC236}">
                <a16:creationId xmlns:a16="http://schemas.microsoft.com/office/drawing/2014/main" id="{A7312E44-C769-41B2-A3A8-5E77200697A0}"/>
              </a:ext>
            </a:extLst>
          </p:cNvPr>
          <p:cNvSpPr/>
          <p:nvPr userDrawn="1"/>
        </p:nvSpPr>
        <p:spPr>
          <a:xfrm>
            <a:off x="114300" y="-1314178"/>
            <a:ext cx="1767596"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500" dirty="0" err="1"/>
              <a:t>kapforHvit</a:t>
            </a:r>
            <a:r>
              <a:rPr lang="nb-NO" sz="1500" dirty="0"/>
              <a:t>, halv1, halv2, halv3, halv4, halv5, halv6, halv7, halv8</a:t>
            </a:r>
          </a:p>
        </p:txBody>
      </p:sp>
    </p:spTree>
    <p:extLst>
      <p:ext uri="{BB962C8B-B14F-4D97-AF65-F5344CB8AC3E}">
        <p14:creationId xmlns:p14="http://schemas.microsoft.com/office/powerpoint/2010/main" val="13029382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nb-NO"/>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b-NO"/>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Front page faculty picture">
    <p:bg>
      <p:bgPr>
        <a:solidFill>
          <a:schemeClr val="lt1"/>
        </a:solidFill>
        <a:effectLst/>
      </p:bgPr>
    </p:bg>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A84D768E-AC85-41DD-B1B7-0298BF33163D}"/>
              </a:ext>
            </a:extLst>
          </p:cNvPr>
          <p:cNvSpPr>
            <a:spLocks noGrp="1"/>
          </p:cNvSpPr>
          <p:nvPr>
            <p:ph type="pic" sz="quarter" idx="13"/>
          </p:nvPr>
        </p:nvSpPr>
        <p:spPr>
          <a:xfrm>
            <a:off x="4657410" y="0"/>
            <a:ext cx="4486590" cy="6858000"/>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lIns="0" tIns="0" rIns="0" bIns="0"/>
          <a:lstStyle/>
          <a:p>
            <a:r>
              <a:rPr lang="en-US"/>
              <a:t>Click icon to add picture</a:t>
            </a:r>
          </a:p>
        </p:txBody>
      </p:sp>
      <p:sp>
        <p:nvSpPr>
          <p:cNvPr id="13" name="Rectangle 12" descr="Bakgrunn">
            <a:extLst>
              <a:ext uri="{FF2B5EF4-FFF2-40B4-BE49-F238E27FC236}">
                <a16:creationId xmlns:a16="http://schemas.microsoft.com/office/drawing/2014/main" id="{CDC2DD76-E94A-435B-BDB4-D10EA8D453D9}"/>
              </a:ext>
            </a:extLst>
          </p:cNvPr>
          <p:cNvSpPr/>
          <p:nvPr userDrawn="1"/>
        </p:nvSpPr>
        <p:spPr>
          <a:xfrm>
            <a:off x="0" y="0"/>
            <a:ext cx="465741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8"/>
          </a:p>
        </p:txBody>
      </p:sp>
      <p:sp>
        <p:nvSpPr>
          <p:cNvPr id="15" name="Title 1">
            <a:extLst>
              <a:ext uri="{FF2B5EF4-FFF2-40B4-BE49-F238E27FC236}">
                <a16:creationId xmlns:a16="http://schemas.microsoft.com/office/drawing/2014/main" id="{1A99F6BB-7452-4A97-9D6D-C9C80D04D213}"/>
              </a:ext>
            </a:extLst>
          </p:cNvPr>
          <p:cNvSpPr>
            <a:spLocks noGrp="1"/>
          </p:cNvSpPr>
          <p:nvPr>
            <p:ph type="ctrTitle" hasCustomPrompt="1"/>
          </p:nvPr>
        </p:nvSpPr>
        <p:spPr>
          <a:xfrm>
            <a:off x="284279" y="239167"/>
            <a:ext cx="3806525" cy="2387600"/>
          </a:xfrm>
          <a:solidFill>
            <a:srgbClr val="0000FF">
              <a:alpha val="0"/>
            </a:srgbClr>
          </a:solidFill>
        </p:spPr>
        <p:txBody>
          <a:bodyPr anchor="t"/>
          <a:lstStyle>
            <a:lvl1pPr algn="l">
              <a:lnSpc>
                <a:spcPct val="100000"/>
              </a:lnSpc>
              <a:defRPr sz="3376"/>
            </a:lvl1pPr>
          </a:lstStyle>
          <a:p>
            <a:r>
              <a:rPr lang="en-US" noProof="0" dirty="0"/>
              <a:t>Choose faculty from the drop-down menu</a:t>
            </a:r>
          </a:p>
        </p:txBody>
      </p:sp>
      <p:sp>
        <p:nvSpPr>
          <p:cNvPr id="14" name="Text Placeholder 8">
            <a:extLst>
              <a:ext uri="{FF2B5EF4-FFF2-40B4-BE49-F238E27FC236}">
                <a16:creationId xmlns:a16="http://schemas.microsoft.com/office/drawing/2014/main" id="{E2797541-CC8A-4BF9-AD61-F95B5D424E7E}"/>
              </a:ext>
            </a:extLst>
          </p:cNvPr>
          <p:cNvSpPr>
            <a:spLocks noGrp="1"/>
          </p:cNvSpPr>
          <p:nvPr>
            <p:ph type="body" sz="quarter" idx="17" hasCustomPrompt="1"/>
          </p:nvPr>
        </p:nvSpPr>
        <p:spPr>
          <a:xfrm>
            <a:off x="284279" y="4112582"/>
            <a:ext cx="3810096" cy="226283"/>
          </a:xfrm>
        </p:spPr>
        <p:txBody>
          <a:bodyPr/>
          <a:lstStyle>
            <a:lvl1pPr marL="0" indent="0">
              <a:buNone/>
              <a:defRPr sz="1313"/>
            </a:lvl1pPr>
          </a:lstStyle>
          <a:p>
            <a:pPr lvl="0"/>
            <a:r>
              <a:rPr lang="nb-NO" dirty="0" err="1"/>
              <a:t>Name</a:t>
            </a:r>
            <a:r>
              <a:rPr lang="nb-NO" dirty="0"/>
              <a:t> </a:t>
            </a:r>
            <a:r>
              <a:rPr lang="nb-NO" dirty="0" err="1"/>
              <a:t>Surname</a:t>
            </a:r>
            <a:endParaRPr lang="en-US" dirty="0"/>
          </a:p>
        </p:txBody>
      </p:sp>
      <p:sp>
        <p:nvSpPr>
          <p:cNvPr id="11" name="Text Placeholder 8">
            <a:extLst>
              <a:ext uri="{FF2B5EF4-FFF2-40B4-BE49-F238E27FC236}">
                <a16:creationId xmlns:a16="http://schemas.microsoft.com/office/drawing/2014/main" id="{57F9F285-7481-495A-B1F0-6CB04E7E3B91}"/>
              </a:ext>
            </a:extLst>
          </p:cNvPr>
          <p:cNvSpPr>
            <a:spLocks noGrp="1"/>
          </p:cNvSpPr>
          <p:nvPr>
            <p:ph type="body" sz="quarter" idx="15" hasCustomPrompt="1"/>
          </p:nvPr>
        </p:nvSpPr>
        <p:spPr>
          <a:xfrm>
            <a:off x="287850" y="4379313"/>
            <a:ext cx="3806525" cy="226283"/>
          </a:xfrm>
        </p:spPr>
        <p:txBody>
          <a:bodyPr/>
          <a:lstStyle>
            <a:lvl1pPr marL="0" indent="0">
              <a:buNone/>
              <a:defRPr sz="1313"/>
            </a:lvl1pPr>
          </a:lstStyle>
          <a:p>
            <a:pPr lvl="0"/>
            <a:r>
              <a:rPr lang="nb-NO" dirty="0" err="1"/>
              <a:t>Title</a:t>
            </a:r>
            <a:endParaRPr lang="en-US" dirty="0"/>
          </a:p>
        </p:txBody>
      </p:sp>
      <p:sp>
        <p:nvSpPr>
          <p:cNvPr id="12" name="Text Placeholder 8">
            <a:extLst>
              <a:ext uri="{FF2B5EF4-FFF2-40B4-BE49-F238E27FC236}">
                <a16:creationId xmlns:a16="http://schemas.microsoft.com/office/drawing/2014/main" id="{95D7F869-7DD8-42A9-BFA1-5DF06F572DD1}"/>
              </a:ext>
            </a:extLst>
          </p:cNvPr>
          <p:cNvSpPr>
            <a:spLocks noGrp="1"/>
          </p:cNvSpPr>
          <p:nvPr>
            <p:ph type="body" sz="quarter" idx="16" hasCustomPrompt="1"/>
          </p:nvPr>
        </p:nvSpPr>
        <p:spPr>
          <a:xfrm>
            <a:off x="287851" y="4646044"/>
            <a:ext cx="3806525" cy="226283"/>
          </a:xfrm>
        </p:spPr>
        <p:txBody>
          <a:bodyPr/>
          <a:lstStyle>
            <a:lvl1pPr marL="0" indent="0">
              <a:buNone/>
              <a:defRPr sz="1313"/>
            </a:lvl1pPr>
          </a:lstStyle>
          <a:p>
            <a:pPr lvl="0"/>
            <a:r>
              <a:rPr lang="nb-NO" dirty="0" err="1"/>
              <a:t>University</a:t>
            </a:r>
            <a:endParaRPr lang="en-US" dirty="0"/>
          </a:p>
        </p:txBody>
      </p:sp>
      <p:sp>
        <p:nvSpPr>
          <p:cNvPr id="4" name="Date Placeholder 3"/>
          <p:cNvSpPr>
            <a:spLocks noGrp="1"/>
          </p:cNvSpPr>
          <p:nvPr>
            <p:ph type="dt" sz="half" idx="10"/>
          </p:nvPr>
        </p:nvSpPr>
        <p:spPr>
          <a:xfrm>
            <a:off x="284279" y="5135119"/>
            <a:ext cx="3806525" cy="365125"/>
          </a:xfrm>
        </p:spPr>
        <p:txBody>
          <a:bodyPr lIns="0" tIns="0" rIns="0" bIns="0"/>
          <a:lstStyle>
            <a:lvl1pPr>
              <a:defRPr sz="1313">
                <a:solidFill>
                  <a:schemeClr val="tx1"/>
                </a:solidFill>
              </a:defRPr>
            </a:lvl1pPr>
          </a:lstStyle>
          <a:p>
            <a:endParaRPr lang="en-US" dirty="0"/>
          </a:p>
        </p:txBody>
      </p:sp>
      <p:pic>
        <p:nvPicPr>
          <p:cNvPr id="22" name="Graphic 21" descr="UiO segl">
            <a:extLst>
              <a:ext uri="{FF2B5EF4-FFF2-40B4-BE49-F238E27FC236}">
                <a16:creationId xmlns:a16="http://schemas.microsoft.com/office/drawing/2014/main" id="{EC01DC75-D0B0-4B26-A9E0-4DA4332550D4}"/>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84278" y="5945262"/>
            <a:ext cx="1288098" cy="538688"/>
          </a:xfrm>
          <a:prstGeom prst="rect">
            <a:avLst/>
          </a:prstGeom>
        </p:spPr>
      </p:pic>
      <p:sp>
        <p:nvSpPr>
          <p:cNvPr id="16" name="addin_colorbox" hidden="1">
            <a:extLst>
              <a:ext uri="{FF2B5EF4-FFF2-40B4-BE49-F238E27FC236}">
                <a16:creationId xmlns:a16="http://schemas.microsoft.com/office/drawing/2014/main" id="{FCA3E1BC-B669-4110-87EA-FAF1FA6121DD}"/>
              </a:ext>
            </a:extLst>
          </p:cNvPr>
          <p:cNvSpPr/>
          <p:nvPr userDrawn="1"/>
        </p:nvSpPr>
        <p:spPr>
          <a:xfrm>
            <a:off x="3646402" y="-1512609"/>
            <a:ext cx="1767596"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500" dirty="0" err="1"/>
              <a:t>addin_colorbox</a:t>
            </a:r>
            <a:endParaRPr lang="nb-NO" sz="1500" dirty="0"/>
          </a:p>
        </p:txBody>
      </p:sp>
      <p:sp>
        <p:nvSpPr>
          <p:cNvPr id="17" name="addin_title" hidden="1">
            <a:extLst>
              <a:ext uri="{FF2B5EF4-FFF2-40B4-BE49-F238E27FC236}">
                <a16:creationId xmlns:a16="http://schemas.microsoft.com/office/drawing/2014/main" id="{3ED724C7-6D8D-4B02-A942-476103665D49}"/>
              </a:ext>
            </a:extLst>
          </p:cNvPr>
          <p:cNvSpPr/>
          <p:nvPr userDrawn="1"/>
        </p:nvSpPr>
        <p:spPr>
          <a:xfrm>
            <a:off x="7292805" y="-1512609"/>
            <a:ext cx="1767596"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500" dirty="0" err="1"/>
              <a:t>addin_title</a:t>
            </a:r>
            <a:endParaRPr lang="nb-NO" sz="1500" dirty="0"/>
          </a:p>
        </p:txBody>
      </p:sp>
      <p:sp>
        <p:nvSpPr>
          <p:cNvPr id="18" name="addin_text" hidden="1">
            <a:extLst>
              <a:ext uri="{FF2B5EF4-FFF2-40B4-BE49-F238E27FC236}">
                <a16:creationId xmlns:a16="http://schemas.microsoft.com/office/drawing/2014/main" id="{3875A1F9-BE97-453C-A6D3-C2B80FB26DAF}"/>
              </a:ext>
            </a:extLst>
          </p:cNvPr>
          <p:cNvSpPr/>
          <p:nvPr userDrawn="1"/>
        </p:nvSpPr>
        <p:spPr>
          <a:xfrm>
            <a:off x="0" y="-861100"/>
            <a:ext cx="1767596"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500" dirty="0" err="1"/>
              <a:t>addin_text</a:t>
            </a:r>
            <a:endParaRPr lang="nb-NO" sz="1500" dirty="0"/>
          </a:p>
        </p:txBody>
      </p:sp>
      <p:sp>
        <p:nvSpPr>
          <p:cNvPr id="19" name="addin_image" hidden="1">
            <a:extLst>
              <a:ext uri="{FF2B5EF4-FFF2-40B4-BE49-F238E27FC236}">
                <a16:creationId xmlns:a16="http://schemas.microsoft.com/office/drawing/2014/main" id="{B74C45E3-A0CF-4E11-99D4-B0A97B5ECA6D}"/>
              </a:ext>
            </a:extLst>
          </p:cNvPr>
          <p:cNvSpPr/>
          <p:nvPr userDrawn="1"/>
        </p:nvSpPr>
        <p:spPr>
          <a:xfrm>
            <a:off x="1878807" y="-861100"/>
            <a:ext cx="1767596"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500" dirty="0" err="1"/>
              <a:t>addin_image</a:t>
            </a:r>
            <a:endParaRPr lang="nb-NO" sz="1500" dirty="0"/>
          </a:p>
        </p:txBody>
      </p:sp>
      <p:sp>
        <p:nvSpPr>
          <p:cNvPr id="20" name="addin_grouplist" hidden="1">
            <a:extLst>
              <a:ext uri="{FF2B5EF4-FFF2-40B4-BE49-F238E27FC236}">
                <a16:creationId xmlns:a16="http://schemas.microsoft.com/office/drawing/2014/main" id="{E863661C-B13F-46BB-BA71-469E9D5AB327}"/>
              </a:ext>
            </a:extLst>
          </p:cNvPr>
          <p:cNvSpPr/>
          <p:nvPr userDrawn="1"/>
        </p:nvSpPr>
        <p:spPr>
          <a:xfrm>
            <a:off x="3730003" y="-861100"/>
            <a:ext cx="1767596"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675" kern="1200" dirty="0" err="1">
                <a:solidFill>
                  <a:schemeClr val="lt1"/>
                </a:solidFill>
                <a:latin typeface="+mn-lt"/>
                <a:ea typeface="+mn-ea"/>
                <a:cs typeface="+mn-cs"/>
              </a:rPr>
              <a:t>SkiftBakgrunnGroup</a:t>
            </a:r>
            <a:endParaRPr lang="nb-NO" sz="1500" dirty="0"/>
          </a:p>
        </p:txBody>
      </p:sp>
      <p:sp>
        <p:nvSpPr>
          <p:cNvPr id="21" name="addin_logo" hidden="1">
            <a:extLst>
              <a:ext uri="{FF2B5EF4-FFF2-40B4-BE49-F238E27FC236}">
                <a16:creationId xmlns:a16="http://schemas.microsoft.com/office/drawing/2014/main" id="{6B15E5D0-41F1-4B95-AEBC-8FEF29F24DE4}"/>
              </a:ext>
            </a:extLst>
          </p:cNvPr>
          <p:cNvSpPr/>
          <p:nvPr userDrawn="1"/>
        </p:nvSpPr>
        <p:spPr>
          <a:xfrm>
            <a:off x="5581200" y="-861100"/>
            <a:ext cx="1767596"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500" dirty="0" err="1"/>
              <a:t>addin_logo</a:t>
            </a:r>
            <a:endParaRPr lang="nb-NO" sz="1500" dirty="0"/>
          </a:p>
        </p:txBody>
      </p:sp>
      <p:sp>
        <p:nvSpPr>
          <p:cNvPr id="30" name="addin_colorlist" hidden="1">
            <a:extLst>
              <a:ext uri="{FF2B5EF4-FFF2-40B4-BE49-F238E27FC236}">
                <a16:creationId xmlns:a16="http://schemas.microsoft.com/office/drawing/2014/main" id="{7F0B4600-01AF-4489-BB06-80DDCB1334FF}"/>
              </a:ext>
            </a:extLst>
          </p:cNvPr>
          <p:cNvSpPr/>
          <p:nvPr userDrawn="1"/>
        </p:nvSpPr>
        <p:spPr>
          <a:xfrm>
            <a:off x="114300" y="-1314178"/>
            <a:ext cx="1767596"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500" dirty="0" err="1"/>
              <a:t>kapforHvit</a:t>
            </a:r>
            <a:r>
              <a:rPr lang="nb-NO" sz="1500" dirty="0"/>
              <a:t>, halv1, halv2, halv3, halv4, halv5, halv6, halv7, halv8</a:t>
            </a:r>
          </a:p>
        </p:txBody>
      </p:sp>
    </p:spTree>
    <p:extLst>
      <p:ext uri="{BB962C8B-B14F-4D97-AF65-F5344CB8AC3E}">
        <p14:creationId xmlns:p14="http://schemas.microsoft.com/office/powerpoint/2010/main" val="277789668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Front page faculty Content">
    <p:spTree>
      <p:nvGrpSpPr>
        <p:cNvPr id="1" name=""/>
        <p:cNvGrpSpPr/>
        <p:nvPr/>
      </p:nvGrpSpPr>
      <p:grpSpPr>
        <a:xfrm>
          <a:off x="0" y="0"/>
          <a:ext cx="0" cy="0"/>
          <a:chOff x="0" y="0"/>
          <a:chExt cx="0" cy="0"/>
        </a:xfrm>
      </p:grpSpPr>
      <p:sp>
        <p:nvSpPr>
          <p:cNvPr id="23" name="Text Placeholder 2" descr="Bakgrunn">
            <a:extLst>
              <a:ext uri="{FF2B5EF4-FFF2-40B4-BE49-F238E27FC236}">
                <a16:creationId xmlns:a16="http://schemas.microsoft.com/office/drawing/2014/main" id="{4E3EE5B4-2D44-45E3-B636-1734E02BAC5F}"/>
              </a:ext>
            </a:extLst>
          </p:cNvPr>
          <p:cNvSpPr>
            <a:spLocks noGrp="1"/>
          </p:cNvSpPr>
          <p:nvPr>
            <p:ph type="body" sz="quarter" idx="18" hasCustomPrompt="1"/>
          </p:nvPr>
        </p:nvSpPr>
        <p:spPr>
          <a:xfrm>
            <a:off x="4660981" y="0"/>
            <a:ext cx="4480466" cy="6858000"/>
          </a:xfrm>
          <a:solidFill>
            <a:schemeClr val="accent4"/>
          </a:solidFill>
        </p:spPr>
        <p:txBody>
          <a:bodyPr/>
          <a:lstStyle>
            <a:lvl1pPr marL="0" indent="0">
              <a:buNone/>
              <a:defRPr sz="150">
                <a:solidFill>
                  <a:srgbClr val="010000"/>
                </a:solidFill>
              </a:defRPr>
            </a:lvl1pPr>
          </a:lstStyle>
          <a:p>
            <a:pPr lvl="0"/>
            <a:r>
              <a:rPr lang="en-US" dirty="0"/>
              <a:t> </a:t>
            </a:r>
          </a:p>
        </p:txBody>
      </p:sp>
      <p:sp>
        <p:nvSpPr>
          <p:cNvPr id="14" name="Content Placeholder 17">
            <a:extLst>
              <a:ext uri="{FF2B5EF4-FFF2-40B4-BE49-F238E27FC236}">
                <a16:creationId xmlns:a16="http://schemas.microsoft.com/office/drawing/2014/main" id="{F839063B-4438-46C0-A11A-618196F76696}"/>
              </a:ext>
            </a:extLst>
          </p:cNvPr>
          <p:cNvSpPr>
            <a:spLocks noGrp="1"/>
          </p:cNvSpPr>
          <p:nvPr>
            <p:ph sz="quarter" idx="12" hasCustomPrompt="1"/>
          </p:nvPr>
        </p:nvSpPr>
        <p:spPr>
          <a:xfrm>
            <a:off x="4657410" y="0"/>
            <a:ext cx="4486590" cy="6858000"/>
          </a:xfrm>
          <a:prstGeom prst="rect">
            <a:avLst/>
          </a:prstGeom>
          <a:noFill/>
        </p:spPr>
        <p:txBody>
          <a:bodyPr lIns="0" tIns="0" rIns="0" bIns="0"/>
          <a:lstStyle>
            <a:lvl1pPr>
              <a:buNone/>
              <a:defRPr/>
            </a:lvl1pPr>
          </a:lstStyle>
          <a:p>
            <a:pPr lvl="0"/>
            <a:r>
              <a:rPr lang="nb-NO" dirty="0"/>
              <a:t> </a:t>
            </a:r>
            <a:endParaRPr lang="en-US" dirty="0"/>
          </a:p>
        </p:txBody>
      </p:sp>
      <p:sp>
        <p:nvSpPr>
          <p:cNvPr id="15" name="Title 1">
            <a:extLst>
              <a:ext uri="{FF2B5EF4-FFF2-40B4-BE49-F238E27FC236}">
                <a16:creationId xmlns:a16="http://schemas.microsoft.com/office/drawing/2014/main" id="{1A99F6BB-7452-4A97-9D6D-C9C80D04D213}"/>
              </a:ext>
            </a:extLst>
          </p:cNvPr>
          <p:cNvSpPr>
            <a:spLocks noGrp="1"/>
          </p:cNvSpPr>
          <p:nvPr>
            <p:ph type="ctrTitle" hasCustomPrompt="1"/>
          </p:nvPr>
        </p:nvSpPr>
        <p:spPr>
          <a:xfrm>
            <a:off x="284279" y="239167"/>
            <a:ext cx="3806525" cy="2387600"/>
          </a:xfrm>
          <a:solidFill>
            <a:srgbClr val="0000FF">
              <a:alpha val="0"/>
            </a:srgbClr>
          </a:solidFill>
        </p:spPr>
        <p:txBody>
          <a:bodyPr anchor="t"/>
          <a:lstStyle>
            <a:lvl1pPr algn="l">
              <a:lnSpc>
                <a:spcPct val="100000"/>
              </a:lnSpc>
              <a:defRPr sz="3376"/>
            </a:lvl1pPr>
          </a:lstStyle>
          <a:p>
            <a:r>
              <a:rPr lang="en-US" noProof="0" dirty="0"/>
              <a:t>Choose faculty from the drop-down menu</a:t>
            </a:r>
          </a:p>
        </p:txBody>
      </p:sp>
      <p:sp>
        <p:nvSpPr>
          <p:cNvPr id="18" name="Text Placeholder 8">
            <a:extLst>
              <a:ext uri="{FF2B5EF4-FFF2-40B4-BE49-F238E27FC236}">
                <a16:creationId xmlns:a16="http://schemas.microsoft.com/office/drawing/2014/main" id="{C050759A-54F8-4B19-AC2D-397DFB40B4A8}"/>
              </a:ext>
            </a:extLst>
          </p:cNvPr>
          <p:cNvSpPr>
            <a:spLocks noGrp="1"/>
          </p:cNvSpPr>
          <p:nvPr>
            <p:ph type="body" sz="quarter" idx="17" hasCustomPrompt="1"/>
          </p:nvPr>
        </p:nvSpPr>
        <p:spPr>
          <a:xfrm>
            <a:off x="284279" y="4112582"/>
            <a:ext cx="3810096" cy="226283"/>
          </a:xfrm>
        </p:spPr>
        <p:txBody>
          <a:bodyPr/>
          <a:lstStyle>
            <a:lvl1pPr marL="0" indent="0">
              <a:buNone/>
              <a:defRPr sz="1313"/>
            </a:lvl1pPr>
          </a:lstStyle>
          <a:p>
            <a:pPr lvl="0"/>
            <a:r>
              <a:rPr lang="nb-NO" dirty="0" err="1"/>
              <a:t>Name</a:t>
            </a:r>
            <a:r>
              <a:rPr lang="nb-NO" dirty="0"/>
              <a:t> </a:t>
            </a:r>
            <a:r>
              <a:rPr lang="nb-NO" dirty="0" err="1"/>
              <a:t>Surname</a:t>
            </a:r>
            <a:endParaRPr lang="en-US" dirty="0"/>
          </a:p>
        </p:txBody>
      </p:sp>
      <p:sp>
        <p:nvSpPr>
          <p:cNvPr id="16" name="Text Placeholder 8">
            <a:extLst>
              <a:ext uri="{FF2B5EF4-FFF2-40B4-BE49-F238E27FC236}">
                <a16:creationId xmlns:a16="http://schemas.microsoft.com/office/drawing/2014/main" id="{B79C2EEB-4BAB-4FD9-8D75-49062C66009B}"/>
              </a:ext>
            </a:extLst>
          </p:cNvPr>
          <p:cNvSpPr>
            <a:spLocks noGrp="1"/>
          </p:cNvSpPr>
          <p:nvPr>
            <p:ph type="body" sz="quarter" idx="15" hasCustomPrompt="1"/>
          </p:nvPr>
        </p:nvSpPr>
        <p:spPr>
          <a:xfrm>
            <a:off x="287850" y="4379313"/>
            <a:ext cx="3806525" cy="226283"/>
          </a:xfrm>
        </p:spPr>
        <p:txBody>
          <a:bodyPr/>
          <a:lstStyle>
            <a:lvl1pPr marL="0" indent="0">
              <a:buNone/>
              <a:defRPr sz="1313"/>
            </a:lvl1pPr>
          </a:lstStyle>
          <a:p>
            <a:pPr lvl="0"/>
            <a:r>
              <a:rPr lang="nb-NO" dirty="0" err="1"/>
              <a:t>Title</a:t>
            </a:r>
            <a:endParaRPr lang="en-US" dirty="0"/>
          </a:p>
        </p:txBody>
      </p:sp>
      <p:sp>
        <p:nvSpPr>
          <p:cNvPr id="17" name="Text Placeholder 8">
            <a:extLst>
              <a:ext uri="{FF2B5EF4-FFF2-40B4-BE49-F238E27FC236}">
                <a16:creationId xmlns:a16="http://schemas.microsoft.com/office/drawing/2014/main" id="{D54445F3-3566-4B75-AA9E-13D05C023D30}"/>
              </a:ext>
            </a:extLst>
          </p:cNvPr>
          <p:cNvSpPr>
            <a:spLocks noGrp="1"/>
          </p:cNvSpPr>
          <p:nvPr>
            <p:ph type="body" sz="quarter" idx="16" hasCustomPrompt="1"/>
          </p:nvPr>
        </p:nvSpPr>
        <p:spPr>
          <a:xfrm>
            <a:off x="287851" y="4646044"/>
            <a:ext cx="3806525" cy="226283"/>
          </a:xfrm>
        </p:spPr>
        <p:txBody>
          <a:bodyPr/>
          <a:lstStyle>
            <a:lvl1pPr marL="0" indent="0">
              <a:buNone/>
              <a:defRPr sz="1313"/>
            </a:lvl1pPr>
          </a:lstStyle>
          <a:p>
            <a:pPr lvl="0"/>
            <a:r>
              <a:rPr lang="nb-NO" dirty="0" err="1"/>
              <a:t>University</a:t>
            </a:r>
            <a:endParaRPr lang="en-US" dirty="0"/>
          </a:p>
        </p:txBody>
      </p:sp>
      <p:sp>
        <p:nvSpPr>
          <p:cNvPr id="4" name="Date Placeholder 3"/>
          <p:cNvSpPr>
            <a:spLocks noGrp="1"/>
          </p:cNvSpPr>
          <p:nvPr>
            <p:ph type="dt" sz="half" idx="10"/>
          </p:nvPr>
        </p:nvSpPr>
        <p:spPr>
          <a:xfrm>
            <a:off x="284279" y="5135119"/>
            <a:ext cx="3806525" cy="365125"/>
          </a:xfrm>
        </p:spPr>
        <p:txBody>
          <a:bodyPr lIns="0" tIns="0" rIns="0" bIns="0"/>
          <a:lstStyle>
            <a:lvl1pPr>
              <a:defRPr sz="1313">
                <a:solidFill>
                  <a:schemeClr val="tx1"/>
                </a:solidFill>
              </a:defRPr>
            </a:lvl1pPr>
          </a:lstStyle>
          <a:p>
            <a:endParaRPr lang="en-US" dirty="0"/>
          </a:p>
        </p:txBody>
      </p:sp>
      <p:pic>
        <p:nvPicPr>
          <p:cNvPr id="2" name="Graphic 1" descr="UiO segl">
            <a:extLst>
              <a:ext uri="{FF2B5EF4-FFF2-40B4-BE49-F238E27FC236}">
                <a16:creationId xmlns:a16="http://schemas.microsoft.com/office/drawing/2014/main" id="{6161745A-C000-4B1A-BBF6-1904AA5E4F9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84278" y="5945262"/>
            <a:ext cx="1288098" cy="538688"/>
          </a:xfrm>
          <a:prstGeom prst="rect">
            <a:avLst/>
          </a:prstGeom>
        </p:spPr>
      </p:pic>
      <p:sp>
        <p:nvSpPr>
          <p:cNvPr id="11" name="addin_colorbox" hidden="1">
            <a:extLst>
              <a:ext uri="{FF2B5EF4-FFF2-40B4-BE49-F238E27FC236}">
                <a16:creationId xmlns:a16="http://schemas.microsoft.com/office/drawing/2014/main" id="{D1415340-24A4-4DEA-BEFB-EEC4384292C0}"/>
              </a:ext>
            </a:extLst>
          </p:cNvPr>
          <p:cNvSpPr/>
          <p:nvPr userDrawn="1"/>
        </p:nvSpPr>
        <p:spPr>
          <a:xfrm>
            <a:off x="3646402" y="-1512609"/>
            <a:ext cx="1767596"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500" dirty="0" err="1"/>
              <a:t>addin_colorbox</a:t>
            </a:r>
            <a:endParaRPr lang="nb-NO" sz="1500" dirty="0"/>
          </a:p>
        </p:txBody>
      </p:sp>
      <p:sp>
        <p:nvSpPr>
          <p:cNvPr id="12" name="addin_title" hidden="1">
            <a:extLst>
              <a:ext uri="{FF2B5EF4-FFF2-40B4-BE49-F238E27FC236}">
                <a16:creationId xmlns:a16="http://schemas.microsoft.com/office/drawing/2014/main" id="{9F75B8A5-5BF9-4EC4-8BB6-C6D3F7E34839}"/>
              </a:ext>
            </a:extLst>
          </p:cNvPr>
          <p:cNvSpPr/>
          <p:nvPr userDrawn="1"/>
        </p:nvSpPr>
        <p:spPr>
          <a:xfrm>
            <a:off x="7292805" y="-1512609"/>
            <a:ext cx="1767596"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500" dirty="0" err="1"/>
              <a:t>addin_title</a:t>
            </a:r>
            <a:endParaRPr lang="nb-NO" sz="1500" dirty="0"/>
          </a:p>
        </p:txBody>
      </p:sp>
      <p:sp>
        <p:nvSpPr>
          <p:cNvPr id="19" name="addin_text" hidden="1">
            <a:extLst>
              <a:ext uri="{FF2B5EF4-FFF2-40B4-BE49-F238E27FC236}">
                <a16:creationId xmlns:a16="http://schemas.microsoft.com/office/drawing/2014/main" id="{4E3B39B7-9751-440D-A9AB-82782D8FC8DF}"/>
              </a:ext>
            </a:extLst>
          </p:cNvPr>
          <p:cNvSpPr/>
          <p:nvPr userDrawn="1"/>
        </p:nvSpPr>
        <p:spPr>
          <a:xfrm>
            <a:off x="0" y="-861100"/>
            <a:ext cx="1767596"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500" dirty="0" err="1"/>
              <a:t>addin_text</a:t>
            </a:r>
            <a:endParaRPr lang="nb-NO" sz="1500" dirty="0"/>
          </a:p>
        </p:txBody>
      </p:sp>
      <p:sp>
        <p:nvSpPr>
          <p:cNvPr id="20" name="addin_image" hidden="1">
            <a:extLst>
              <a:ext uri="{FF2B5EF4-FFF2-40B4-BE49-F238E27FC236}">
                <a16:creationId xmlns:a16="http://schemas.microsoft.com/office/drawing/2014/main" id="{9F11CD0A-A270-4DB2-9FCA-BA55A2B1F0DE}"/>
              </a:ext>
            </a:extLst>
          </p:cNvPr>
          <p:cNvSpPr/>
          <p:nvPr userDrawn="1"/>
        </p:nvSpPr>
        <p:spPr>
          <a:xfrm>
            <a:off x="1878807" y="-861100"/>
            <a:ext cx="1767596"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500" dirty="0" err="1"/>
              <a:t>addin_image</a:t>
            </a:r>
            <a:endParaRPr lang="nb-NO" sz="1500" dirty="0"/>
          </a:p>
        </p:txBody>
      </p:sp>
      <p:sp>
        <p:nvSpPr>
          <p:cNvPr id="21" name="addin_grouplist" hidden="1">
            <a:extLst>
              <a:ext uri="{FF2B5EF4-FFF2-40B4-BE49-F238E27FC236}">
                <a16:creationId xmlns:a16="http://schemas.microsoft.com/office/drawing/2014/main" id="{DB6D9EA2-99A8-4372-A598-0B5D60587726}"/>
              </a:ext>
            </a:extLst>
          </p:cNvPr>
          <p:cNvSpPr/>
          <p:nvPr userDrawn="1"/>
        </p:nvSpPr>
        <p:spPr>
          <a:xfrm>
            <a:off x="3730003" y="-861100"/>
            <a:ext cx="1767596"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675" kern="1200" dirty="0" err="1">
                <a:solidFill>
                  <a:schemeClr val="lt1"/>
                </a:solidFill>
                <a:latin typeface="+mn-lt"/>
                <a:ea typeface="+mn-ea"/>
                <a:cs typeface="+mn-cs"/>
              </a:rPr>
              <a:t>SkiftBakgrunnGroup</a:t>
            </a:r>
            <a:endParaRPr lang="nb-NO" sz="1500" dirty="0"/>
          </a:p>
        </p:txBody>
      </p:sp>
      <p:sp>
        <p:nvSpPr>
          <p:cNvPr id="22" name="addin_logo" hidden="1">
            <a:extLst>
              <a:ext uri="{FF2B5EF4-FFF2-40B4-BE49-F238E27FC236}">
                <a16:creationId xmlns:a16="http://schemas.microsoft.com/office/drawing/2014/main" id="{A4926120-738A-4FCE-960F-FA718D9B088F}"/>
              </a:ext>
            </a:extLst>
          </p:cNvPr>
          <p:cNvSpPr/>
          <p:nvPr userDrawn="1"/>
        </p:nvSpPr>
        <p:spPr>
          <a:xfrm>
            <a:off x="5581200" y="-861100"/>
            <a:ext cx="1767596"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500" dirty="0" err="1"/>
              <a:t>addin_logo</a:t>
            </a:r>
            <a:endParaRPr lang="nb-NO" sz="1500" dirty="0"/>
          </a:p>
        </p:txBody>
      </p:sp>
      <p:sp>
        <p:nvSpPr>
          <p:cNvPr id="31" name="addin_colorlist" hidden="1">
            <a:extLst>
              <a:ext uri="{FF2B5EF4-FFF2-40B4-BE49-F238E27FC236}">
                <a16:creationId xmlns:a16="http://schemas.microsoft.com/office/drawing/2014/main" id="{3B6997BB-B94A-40D6-A78C-AD58CB198E0A}"/>
              </a:ext>
            </a:extLst>
          </p:cNvPr>
          <p:cNvSpPr/>
          <p:nvPr userDrawn="1"/>
        </p:nvSpPr>
        <p:spPr>
          <a:xfrm>
            <a:off x="114300" y="-1314178"/>
            <a:ext cx="1767596"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500" dirty="0" err="1"/>
              <a:t>kapforHvit</a:t>
            </a:r>
            <a:r>
              <a:rPr lang="nb-NO" sz="1500" dirty="0"/>
              <a:t>, halv1, halv2, halv3, halv4, halv5, halv6, halv7, halv8</a:t>
            </a:r>
          </a:p>
        </p:txBody>
      </p:sp>
    </p:spTree>
    <p:extLst>
      <p:ext uri="{BB962C8B-B14F-4D97-AF65-F5344CB8AC3E}">
        <p14:creationId xmlns:p14="http://schemas.microsoft.com/office/powerpoint/2010/main" val="124015178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Front page faculty picture and title">
    <p:spTree>
      <p:nvGrpSpPr>
        <p:cNvPr id="1" name=""/>
        <p:cNvGrpSpPr/>
        <p:nvPr/>
      </p:nvGrpSpPr>
      <p:grpSpPr>
        <a:xfrm>
          <a:off x="0" y="0"/>
          <a:ext cx="0" cy="0"/>
          <a:chOff x="0" y="0"/>
          <a:chExt cx="0" cy="0"/>
        </a:xfrm>
      </p:grpSpPr>
      <p:sp>
        <p:nvSpPr>
          <p:cNvPr id="23" name="Text Placeholder 2" descr="Bakgrunn">
            <a:extLst>
              <a:ext uri="{FF2B5EF4-FFF2-40B4-BE49-F238E27FC236}">
                <a16:creationId xmlns:a16="http://schemas.microsoft.com/office/drawing/2014/main" id="{16BE45C5-2FD6-4365-884E-E7211BA9F811}"/>
              </a:ext>
            </a:extLst>
          </p:cNvPr>
          <p:cNvSpPr>
            <a:spLocks noGrp="1"/>
          </p:cNvSpPr>
          <p:nvPr>
            <p:ph type="body" sz="quarter" idx="19" hasCustomPrompt="1"/>
          </p:nvPr>
        </p:nvSpPr>
        <p:spPr>
          <a:xfrm>
            <a:off x="4660981" y="0"/>
            <a:ext cx="4480466" cy="6858000"/>
          </a:xfrm>
          <a:solidFill>
            <a:schemeClr val="accent4"/>
          </a:solidFill>
        </p:spPr>
        <p:txBody>
          <a:bodyPr/>
          <a:lstStyle>
            <a:lvl1pPr marL="0" indent="0">
              <a:buNone/>
              <a:defRPr sz="150">
                <a:solidFill>
                  <a:srgbClr val="010000"/>
                </a:solidFill>
              </a:defRPr>
            </a:lvl1pPr>
          </a:lstStyle>
          <a:p>
            <a:pPr lvl="0"/>
            <a:r>
              <a:rPr lang="en-US" dirty="0"/>
              <a:t> </a:t>
            </a:r>
          </a:p>
        </p:txBody>
      </p:sp>
      <p:sp>
        <p:nvSpPr>
          <p:cNvPr id="6" name="Picture Placeholder 5">
            <a:extLst>
              <a:ext uri="{FF2B5EF4-FFF2-40B4-BE49-F238E27FC236}">
                <a16:creationId xmlns:a16="http://schemas.microsoft.com/office/drawing/2014/main" id="{8FC80015-4906-4750-9E68-18BCB837A813}"/>
              </a:ext>
            </a:extLst>
          </p:cNvPr>
          <p:cNvSpPr>
            <a:spLocks noGrp="1"/>
          </p:cNvSpPr>
          <p:nvPr>
            <p:ph type="pic" sz="quarter" idx="20"/>
          </p:nvPr>
        </p:nvSpPr>
        <p:spPr>
          <a:xfrm>
            <a:off x="4661298" y="0"/>
            <a:ext cx="4482703" cy="6858000"/>
          </a:xfrm>
        </p:spPr>
        <p:txBody>
          <a:bodyPr/>
          <a:lstStyle>
            <a:lvl1pPr marL="0" indent="0">
              <a:buNone/>
              <a:defRPr/>
            </a:lvl1pPr>
          </a:lstStyle>
          <a:p>
            <a:r>
              <a:rPr lang="en-US"/>
              <a:t>Click icon to add picture</a:t>
            </a:r>
            <a:endParaRPr lang="en-US" dirty="0"/>
          </a:p>
        </p:txBody>
      </p:sp>
      <p:sp>
        <p:nvSpPr>
          <p:cNvPr id="9" name="Text Placeholder 8">
            <a:extLst>
              <a:ext uri="{FF2B5EF4-FFF2-40B4-BE49-F238E27FC236}">
                <a16:creationId xmlns:a16="http://schemas.microsoft.com/office/drawing/2014/main" id="{5A7D8FAB-5135-4ED0-ACB7-2739C6B82F8B}"/>
              </a:ext>
            </a:extLst>
          </p:cNvPr>
          <p:cNvSpPr>
            <a:spLocks noGrp="1"/>
          </p:cNvSpPr>
          <p:nvPr>
            <p:ph type="body" sz="quarter" idx="14" hasCustomPrompt="1"/>
          </p:nvPr>
        </p:nvSpPr>
        <p:spPr>
          <a:xfrm>
            <a:off x="287136" y="341459"/>
            <a:ext cx="3803668" cy="207999"/>
          </a:xfrm>
          <a:solidFill>
            <a:srgbClr val="0000FE">
              <a:alpha val="0"/>
            </a:srgbClr>
          </a:solidFill>
        </p:spPr>
        <p:txBody>
          <a:bodyPr/>
          <a:lstStyle>
            <a:lvl1pPr marL="0" indent="0">
              <a:buNone/>
              <a:defRPr sz="900"/>
            </a:lvl1pPr>
          </a:lstStyle>
          <a:p>
            <a:pPr lvl="0"/>
            <a:r>
              <a:rPr lang="en-US" noProof="0" dirty="0"/>
              <a:t>Choose faculty from the drop-down menu</a:t>
            </a:r>
          </a:p>
        </p:txBody>
      </p:sp>
      <p:sp>
        <p:nvSpPr>
          <p:cNvPr id="15" name="Title 1">
            <a:extLst>
              <a:ext uri="{FF2B5EF4-FFF2-40B4-BE49-F238E27FC236}">
                <a16:creationId xmlns:a16="http://schemas.microsoft.com/office/drawing/2014/main" id="{1A99F6BB-7452-4A97-9D6D-C9C80D04D213}"/>
              </a:ext>
            </a:extLst>
          </p:cNvPr>
          <p:cNvSpPr>
            <a:spLocks noGrp="1"/>
          </p:cNvSpPr>
          <p:nvPr>
            <p:ph type="ctrTitle"/>
          </p:nvPr>
        </p:nvSpPr>
        <p:spPr>
          <a:xfrm>
            <a:off x="281726" y="2283763"/>
            <a:ext cx="3806525" cy="1650530"/>
          </a:xfrm>
        </p:spPr>
        <p:txBody>
          <a:bodyPr anchor="t"/>
          <a:lstStyle>
            <a:lvl1pPr algn="l">
              <a:lnSpc>
                <a:spcPct val="100000"/>
              </a:lnSpc>
              <a:defRPr sz="3376"/>
            </a:lvl1pPr>
          </a:lstStyle>
          <a:p>
            <a:r>
              <a:rPr lang="en-US" noProof="0"/>
              <a:t>Click to edit Master title style</a:t>
            </a:r>
            <a:endParaRPr lang="nb-NO" noProof="0" dirty="0"/>
          </a:p>
        </p:txBody>
      </p:sp>
      <p:sp>
        <p:nvSpPr>
          <p:cNvPr id="18" name="Text Placeholder 8">
            <a:extLst>
              <a:ext uri="{FF2B5EF4-FFF2-40B4-BE49-F238E27FC236}">
                <a16:creationId xmlns:a16="http://schemas.microsoft.com/office/drawing/2014/main" id="{0C5E1721-C410-49BE-9F3F-24805109740D}"/>
              </a:ext>
            </a:extLst>
          </p:cNvPr>
          <p:cNvSpPr>
            <a:spLocks noGrp="1"/>
          </p:cNvSpPr>
          <p:nvPr>
            <p:ph type="body" sz="quarter" idx="18" hasCustomPrompt="1"/>
          </p:nvPr>
        </p:nvSpPr>
        <p:spPr>
          <a:xfrm>
            <a:off x="284279" y="4112582"/>
            <a:ext cx="3810096" cy="226283"/>
          </a:xfrm>
        </p:spPr>
        <p:txBody>
          <a:bodyPr/>
          <a:lstStyle>
            <a:lvl1pPr marL="0" indent="0">
              <a:buNone/>
              <a:defRPr sz="1313"/>
            </a:lvl1pPr>
          </a:lstStyle>
          <a:p>
            <a:pPr lvl="0"/>
            <a:r>
              <a:rPr lang="nb-NO" dirty="0" err="1"/>
              <a:t>Name</a:t>
            </a:r>
            <a:r>
              <a:rPr lang="nb-NO" dirty="0"/>
              <a:t> </a:t>
            </a:r>
            <a:r>
              <a:rPr lang="nb-NO" dirty="0" err="1"/>
              <a:t>Surname</a:t>
            </a:r>
            <a:endParaRPr lang="en-US" dirty="0"/>
          </a:p>
        </p:txBody>
      </p:sp>
      <p:sp>
        <p:nvSpPr>
          <p:cNvPr id="16" name="Text Placeholder 8">
            <a:extLst>
              <a:ext uri="{FF2B5EF4-FFF2-40B4-BE49-F238E27FC236}">
                <a16:creationId xmlns:a16="http://schemas.microsoft.com/office/drawing/2014/main" id="{DAF0B331-B584-46FA-B290-ADD1C599DDB0}"/>
              </a:ext>
            </a:extLst>
          </p:cNvPr>
          <p:cNvSpPr>
            <a:spLocks noGrp="1"/>
          </p:cNvSpPr>
          <p:nvPr>
            <p:ph type="body" sz="quarter" idx="16" hasCustomPrompt="1"/>
          </p:nvPr>
        </p:nvSpPr>
        <p:spPr>
          <a:xfrm>
            <a:off x="287850" y="4379313"/>
            <a:ext cx="3806525" cy="226283"/>
          </a:xfrm>
        </p:spPr>
        <p:txBody>
          <a:bodyPr/>
          <a:lstStyle>
            <a:lvl1pPr marL="0" indent="0">
              <a:buNone/>
              <a:defRPr sz="1313"/>
            </a:lvl1pPr>
          </a:lstStyle>
          <a:p>
            <a:pPr lvl="0"/>
            <a:r>
              <a:rPr lang="nb-NO" dirty="0" err="1"/>
              <a:t>Title</a:t>
            </a:r>
            <a:endParaRPr lang="en-US" dirty="0"/>
          </a:p>
        </p:txBody>
      </p:sp>
      <p:sp>
        <p:nvSpPr>
          <p:cNvPr id="17" name="Text Placeholder 8">
            <a:extLst>
              <a:ext uri="{FF2B5EF4-FFF2-40B4-BE49-F238E27FC236}">
                <a16:creationId xmlns:a16="http://schemas.microsoft.com/office/drawing/2014/main" id="{9D579993-FE03-45A3-B1FB-C50D4B5D6288}"/>
              </a:ext>
            </a:extLst>
          </p:cNvPr>
          <p:cNvSpPr>
            <a:spLocks noGrp="1"/>
          </p:cNvSpPr>
          <p:nvPr>
            <p:ph type="body" sz="quarter" idx="17" hasCustomPrompt="1"/>
          </p:nvPr>
        </p:nvSpPr>
        <p:spPr>
          <a:xfrm>
            <a:off x="287851" y="4646044"/>
            <a:ext cx="3806525" cy="226283"/>
          </a:xfrm>
        </p:spPr>
        <p:txBody>
          <a:bodyPr/>
          <a:lstStyle>
            <a:lvl1pPr marL="0" indent="0">
              <a:buNone/>
              <a:defRPr sz="1313"/>
            </a:lvl1pPr>
          </a:lstStyle>
          <a:p>
            <a:pPr lvl="0"/>
            <a:r>
              <a:rPr lang="nb-NO" dirty="0" err="1"/>
              <a:t>University</a:t>
            </a:r>
            <a:endParaRPr lang="en-US" dirty="0"/>
          </a:p>
        </p:txBody>
      </p:sp>
      <p:sp>
        <p:nvSpPr>
          <p:cNvPr id="4" name="Date Placeholder 3"/>
          <p:cNvSpPr>
            <a:spLocks noGrp="1"/>
          </p:cNvSpPr>
          <p:nvPr>
            <p:ph type="dt" sz="half" idx="10"/>
          </p:nvPr>
        </p:nvSpPr>
        <p:spPr>
          <a:xfrm>
            <a:off x="284279" y="5135119"/>
            <a:ext cx="3806525" cy="365125"/>
          </a:xfrm>
        </p:spPr>
        <p:txBody>
          <a:bodyPr lIns="0" tIns="0" rIns="0" bIns="0"/>
          <a:lstStyle>
            <a:lvl1pPr>
              <a:defRPr sz="1313">
                <a:solidFill>
                  <a:schemeClr val="tx1"/>
                </a:solidFill>
              </a:defRPr>
            </a:lvl1pPr>
          </a:lstStyle>
          <a:p>
            <a:endParaRPr lang="en-US" dirty="0"/>
          </a:p>
        </p:txBody>
      </p:sp>
      <p:pic>
        <p:nvPicPr>
          <p:cNvPr id="24" name="Graphic 23" descr="UiO segl">
            <a:extLst>
              <a:ext uri="{FF2B5EF4-FFF2-40B4-BE49-F238E27FC236}">
                <a16:creationId xmlns:a16="http://schemas.microsoft.com/office/drawing/2014/main" id="{7A13BE6F-3781-43DF-AA89-B8DEEDEF92A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84278" y="5945262"/>
            <a:ext cx="1288098" cy="538688"/>
          </a:xfrm>
          <a:prstGeom prst="rect">
            <a:avLst/>
          </a:prstGeom>
        </p:spPr>
      </p:pic>
      <p:sp>
        <p:nvSpPr>
          <p:cNvPr id="12" name="addin_colorbox" hidden="1">
            <a:extLst>
              <a:ext uri="{FF2B5EF4-FFF2-40B4-BE49-F238E27FC236}">
                <a16:creationId xmlns:a16="http://schemas.microsoft.com/office/drawing/2014/main" id="{AEA2A8D1-CC8A-49D7-B5F3-4D3D31E797B5}"/>
              </a:ext>
            </a:extLst>
          </p:cNvPr>
          <p:cNvSpPr/>
          <p:nvPr userDrawn="1"/>
        </p:nvSpPr>
        <p:spPr>
          <a:xfrm>
            <a:off x="3646402" y="-1512609"/>
            <a:ext cx="1767596"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500" dirty="0" err="1"/>
              <a:t>addin_colorbox</a:t>
            </a:r>
            <a:endParaRPr lang="nb-NO" sz="1500" dirty="0"/>
          </a:p>
        </p:txBody>
      </p:sp>
      <p:sp>
        <p:nvSpPr>
          <p:cNvPr id="14" name="addin_title" hidden="1">
            <a:extLst>
              <a:ext uri="{FF2B5EF4-FFF2-40B4-BE49-F238E27FC236}">
                <a16:creationId xmlns:a16="http://schemas.microsoft.com/office/drawing/2014/main" id="{FA762AA7-0630-463D-983A-714A0FDC6D6B}"/>
              </a:ext>
            </a:extLst>
          </p:cNvPr>
          <p:cNvSpPr/>
          <p:nvPr userDrawn="1"/>
        </p:nvSpPr>
        <p:spPr>
          <a:xfrm>
            <a:off x="7292805" y="-1512609"/>
            <a:ext cx="1767596"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500" dirty="0" err="1"/>
              <a:t>addin_title</a:t>
            </a:r>
            <a:endParaRPr lang="nb-NO" sz="1500" dirty="0"/>
          </a:p>
        </p:txBody>
      </p:sp>
      <p:sp>
        <p:nvSpPr>
          <p:cNvPr id="19" name="addin_text" hidden="1">
            <a:extLst>
              <a:ext uri="{FF2B5EF4-FFF2-40B4-BE49-F238E27FC236}">
                <a16:creationId xmlns:a16="http://schemas.microsoft.com/office/drawing/2014/main" id="{BADFE346-6D41-462E-B93E-8A4581258439}"/>
              </a:ext>
            </a:extLst>
          </p:cNvPr>
          <p:cNvSpPr/>
          <p:nvPr userDrawn="1"/>
        </p:nvSpPr>
        <p:spPr>
          <a:xfrm>
            <a:off x="0" y="-861100"/>
            <a:ext cx="1767596"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500" dirty="0" err="1"/>
              <a:t>addin_text</a:t>
            </a:r>
            <a:endParaRPr lang="nb-NO" sz="1500" dirty="0"/>
          </a:p>
        </p:txBody>
      </p:sp>
      <p:sp>
        <p:nvSpPr>
          <p:cNvPr id="20" name="addin_image" hidden="1">
            <a:extLst>
              <a:ext uri="{FF2B5EF4-FFF2-40B4-BE49-F238E27FC236}">
                <a16:creationId xmlns:a16="http://schemas.microsoft.com/office/drawing/2014/main" id="{2F05EFBC-3D55-4A55-AC99-18A584A64FD7}"/>
              </a:ext>
            </a:extLst>
          </p:cNvPr>
          <p:cNvSpPr/>
          <p:nvPr userDrawn="1"/>
        </p:nvSpPr>
        <p:spPr>
          <a:xfrm>
            <a:off x="1878807" y="-861100"/>
            <a:ext cx="1767596"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500" dirty="0" err="1"/>
              <a:t>addin_image</a:t>
            </a:r>
            <a:endParaRPr lang="nb-NO" sz="1500" dirty="0"/>
          </a:p>
        </p:txBody>
      </p:sp>
      <p:sp>
        <p:nvSpPr>
          <p:cNvPr id="21" name="addin_grouplist" hidden="1">
            <a:extLst>
              <a:ext uri="{FF2B5EF4-FFF2-40B4-BE49-F238E27FC236}">
                <a16:creationId xmlns:a16="http://schemas.microsoft.com/office/drawing/2014/main" id="{22529F69-78C3-4EA5-A8EF-DAED9CFEB726}"/>
              </a:ext>
            </a:extLst>
          </p:cNvPr>
          <p:cNvSpPr/>
          <p:nvPr userDrawn="1"/>
        </p:nvSpPr>
        <p:spPr>
          <a:xfrm>
            <a:off x="3730003" y="-861100"/>
            <a:ext cx="1767596"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675" kern="1200" dirty="0" err="1">
                <a:solidFill>
                  <a:schemeClr val="lt1"/>
                </a:solidFill>
                <a:latin typeface="+mn-lt"/>
                <a:ea typeface="+mn-ea"/>
                <a:cs typeface="+mn-cs"/>
              </a:rPr>
              <a:t>SkiftBakgrunnGroup</a:t>
            </a:r>
            <a:endParaRPr lang="nb-NO" sz="1500" dirty="0"/>
          </a:p>
        </p:txBody>
      </p:sp>
      <p:sp>
        <p:nvSpPr>
          <p:cNvPr id="22" name="addin_logo" hidden="1">
            <a:extLst>
              <a:ext uri="{FF2B5EF4-FFF2-40B4-BE49-F238E27FC236}">
                <a16:creationId xmlns:a16="http://schemas.microsoft.com/office/drawing/2014/main" id="{26D5A990-E30B-4E3A-A5A7-8F106A934ECB}"/>
              </a:ext>
            </a:extLst>
          </p:cNvPr>
          <p:cNvSpPr/>
          <p:nvPr userDrawn="1"/>
        </p:nvSpPr>
        <p:spPr>
          <a:xfrm>
            <a:off x="5581200" y="-861100"/>
            <a:ext cx="1767596"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500" dirty="0" err="1"/>
              <a:t>addin_logo</a:t>
            </a:r>
            <a:endParaRPr lang="nb-NO" sz="1500" dirty="0"/>
          </a:p>
        </p:txBody>
      </p:sp>
      <p:sp>
        <p:nvSpPr>
          <p:cNvPr id="32" name="addin_colorlist" hidden="1">
            <a:extLst>
              <a:ext uri="{FF2B5EF4-FFF2-40B4-BE49-F238E27FC236}">
                <a16:creationId xmlns:a16="http://schemas.microsoft.com/office/drawing/2014/main" id="{F16A078A-965E-4FF3-B0E0-E928670830B3}"/>
              </a:ext>
            </a:extLst>
          </p:cNvPr>
          <p:cNvSpPr/>
          <p:nvPr userDrawn="1"/>
        </p:nvSpPr>
        <p:spPr>
          <a:xfrm>
            <a:off x="114300" y="-1314178"/>
            <a:ext cx="1767596"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500" dirty="0" err="1"/>
              <a:t>kapforHvit</a:t>
            </a:r>
            <a:r>
              <a:rPr lang="nb-NO" sz="1500" dirty="0"/>
              <a:t>, halv1, halv2, halv3, halv4, halv5, halv6, halv7, halv8</a:t>
            </a:r>
          </a:p>
        </p:txBody>
      </p:sp>
    </p:spTree>
    <p:extLst>
      <p:ext uri="{BB962C8B-B14F-4D97-AF65-F5344CB8AC3E}">
        <p14:creationId xmlns:p14="http://schemas.microsoft.com/office/powerpoint/2010/main" val="294979289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Front page institute picture">
    <p:spTree>
      <p:nvGrpSpPr>
        <p:cNvPr id="1" name=""/>
        <p:cNvGrpSpPr/>
        <p:nvPr/>
      </p:nvGrpSpPr>
      <p:grpSpPr>
        <a:xfrm>
          <a:off x="0" y="0"/>
          <a:ext cx="0" cy="0"/>
          <a:chOff x="0" y="0"/>
          <a:chExt cx="0" cy="0"/>
        </a:xfrm>
      </p:grpSpPr>
      <p:sp>
        <p:nvSpPr>
          <p:cNvPr id="23" name="Text Placeholder 2" descr="Bakgrunn">
            <a:extLst>
              <a:ext uri="{FF2B5EF4-FFF2-40B4-BE49-F238E27FC236}">
                <a16:creationId xmlns:a16="http://schemas.microsoft.com/office/drawing/2014/main" id="{4E3EE5B4-2D44-45E3-B636-1734E02BAC5F}"/>
              </a:ext>
            </a:extLst>
          </p:cNvPr>
          <p:cNvSpPr>
            <a:spLocks noGrp="1"/>
          </p:cNvSpPr>
          <p:nvPr>
            <p:ph type="body" sz="quarter" idx="18" hasCustomPrompt="1"/>
          </p:nvPr>
        </p:nvSpPr>
        <p:spPr>
          <a:xfrm>
            <a:off x="4660981" y="0"/>
            <a:ext cx="4480466" cy="6858000"/>
          </a:xfrm>
          <a:solidFill>
            <a:schemeClr val="accent4"/>
          </a:solidFill>
        </p:spPr>
        <p:txBody>
          <a:bodyPr/>
          <a:lstStyle>
            <a:lvl1pPr marL="0" indent="0">
              <a:buNone/>
              <a:defRPr sz="150">
                <a:solidFill>
                  <a:srgbClr val="010000"/>
                </a:solidFill>
              </a:defRPr>
            </a:lvl1pPr>
          </a:lstStyle>
          <a:p>
            <a:pPr lvl="0"/>
            <a:r>
              <a:rPr lang="en-US" dirty="0"/>
              <a:t> </a:t>
            </a:r>
          </a:p>
        </p:txBody>
      </p:sp>
      <p:sp>
        <p:nvSpPr>
          <p:cNvPr id="3" name="Picture Placeholder 2">
            <a:extLst>
              <a:ext uri="{FF2B5EF4-FFF2-40B4-BE49-F238E27FC236}">
                <a16:creationId xmlns:a16="http://schemas.microsoft.com/office/drawing/2014/main" id="{663D537D-BDA7-442F-85CC-77B15D3E9EBA}"/>
              </a:ext>
            </a:extLst>
          </p:cNvPr>
          <p:cNvSpPr>
            <a:spLocks noGrp="1"/>
          </p:cNvSpPr>
          <p:nvPr>
            <p:ph type="pic" sz="quarter" idx="19"/>
          </p:nvPr>
        </p:nvSpPr>
        <p:spPr>
          <a:xfrm>
            <a:off x="4657410" y="0"/>
            <a:ext cx="4486590" cy="6858000"/>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lIns="0" tIns="0" rIns="0" bIns="0"/>
          <a:lstStyle/>
          <a:p>
            <a:r>
              <a:rPr lang="en-US"/>
              <a:t>Click icon to add picture</a:t>
            </a:r>
          </a:p>
        </p:txBody>
      </p:sp>
      <p:sp>
        <p:nvSpPr>
          <p:cNvPr id="24" name="Text Placeholder 8">
            <a:extLst>
              <a:ext uri="{FF2B5EF4-FFF2-40B4-BE49-F238E27FC236}">
                <a16:creationId xmlns:a16="http://schemas.microsoft.com/office/drawing/2014/main" id="{AA9DF7D4-90D1-427E-86F5-96B8E6DDF5C0}"/>
              </a:ext>
            </a:extLst>
          </p:cNvPr>
          <p:cNvSpPr>
            <a:spLocks noGrp="1"/>
          </p:cNvSpPr>
          <p:nvPr>
            <p:ph type="body" sz="quarter" idx="14" hasCustomPrompt="1"/>
          </p:nvPr>
        </p:nvSpPr>
        <p:spPr>
          <a:xfrm>
            <a:off x="287136" y="341459"/>
            <a:ext cx="3803668" cy="207999"/>
          </a:xfrm>
          <a:solidFill>
            <a:srgbClr val="0000FE">
              <a:alpha val="0"/>
            </a:srgbClr>
          </a:solidFill>
        </p:spPr>
        <p:txBody>
          <a:bodyPr/>
          <a:lstStyle>
            <a:lvl1pPr marL="0" indent="0">
              <a:buNone/>
              <a:defRPr sz="900"/>
            </a:lvl1pPr>
          </a:lstStyle>
          <a:p>
            <a:pPr lvl="0"/>
            <a:r>
              <a:rPr lang="en-US" noProof="0" dirty="0"/>
              <a:t>Choose faculty from the drop-down menu</a:t>
            </a:r>
          </a:p>
        </p:txBody>
      </p:sp>
      <p:sp>
        <p:nvSpPr>
          <p:cNvPr id="18" name="Text Placeholder 8">
            <a:extLst>
              <a:ext uri="{FF2B5EF4-FFF2-40B4-BE49-F238E27FC236}">
                <a16:creationId xmlns:a16="http://schemas.microsoft.com/office/drawing/2014/main" id="{C050759A-54F8-4B19-AC2D-397DFB40B4A8}"/>
              </a:ext>
            </a:extLst>
          </p:cNvPr>
          <p:cNvSpPr>
            <a:spLocks noGrp="1"/>
          </p:cNvSpPr>
          <p:nvPr>
            <p:ph type="body" sz="quarter" idx="17" hasCustomPrompt="1"/>
          </p:nvPr>
        </p:nvSpPr>
        <p:spPr>
          <a:xfrm>
            <a:off x="284279" y="4112582"/>
            <a:ext cx="3810096" cy="226283"/>
          </a:xfrm>
        </p:spPr>
        <p:txBody>
          <a:bodyPr/>
          <a:lstStyle>
            <a:lvl1pPr marL="0" indent="0">
              <a:buNone/>
              <a:defRPr sz="1313"/>
            </a:lvl1pPr>
          </a:lstStyle>
          <a:p>
            <a:pPr lvl="0"/>
            <a:r>
              <a:rPr lang="nb-NO" dirty="0" err="1"/>
              <a:t>Name</a:t>
            </a:r>
            <a:r>
              <a:rPr lang="nb-NO" dirty="0"/>
              <a:t> </a:t>
            </a:r>
            <a:r>
              <a:rPr lang="nb-NO" dirty="0" err="1"/>
              <a:t>Surname</a:t>
            </a:r>
            <a:endParaRPr lang="en-US" dirty="0"/>
          </a:p>
        </p:txBody>
      </p:sp>
      <p:sp>
        <p:nvSpPr>
          <p:cNvPr id="16" name="Text Placeholder 8">
            <a:extLst>
              <a:ext uri="{FF2B5EF4-FFF2-40B4-BE49-F238E27FC236}">
                <a16:creationId xmlns:a16="http://schemas.microsoft.com/office/drawing/2014/main" id="{B79C2EEB-4BAB-4FD9-8D75-49062C66009B}"/>
              </a:ext>
            </a:extLst>
          </p:cNvPr>
          <p:cNvSpPr>
            <a:spLocks noGrp="1"/>
          </p:cNvSpPr>
          <p:nvPr>
            <p:ph type="body" sz="quarter" idx="15" hasCustomPrompt="1"/>
          </p:nvPr>
        </p:nvSpPr>
        <p:spPr>
          <a:xfrm>
            <a:off x="287850" y="4379313"/>
            <a:ext cx="3806525" cy="226283"/>
          </a:xfrm>
        </p:spPr>
        <p:txBody>
          <a:bodyPr/>
          <a:lstStyle>
            <a:lvl1pPr marL="0" indent="0">
              <a:buNone/>
              <a:defRPr sz="1313"/>
            </a:lvl1pPr>
          </a:lstStyle>
          <a:p>
            <a:pPr lvl="0"/>
            <a:r>
              <a:rPr lang="nb-NO" dirty="0" err="1"/>
              <a:t>Title</a:t>
            </a:r>
            <a:endParaRPr lang="en-US" dirty="0"/>
          </a:p>
        </p:txBody>
      </p:sp>
      <p:sp>
        <p:nvSpPr>
          <p:cNvPr id="17" name="Text Placeholder 8">
            <a:extLst>
              <a:ext uri="{FF2B5EF4-FFF2-40B4-BE49-F238E27FC236}">
                <a16:creationId xmlns:a16="http://schemas.microsoft.com/office/drawing/2014/main" id="{D54445F3-3566-4B75-AA9E-13D05C023D30}"/>
              </a:ext>
            </a:extLst>
          </p:cNvPr>
          <p:cNvSpPr>
            <a:spLocks noGrp="1"/>
          </p:cNvSpPr>
          <p:nvPr>
            <p:ph type="body" sz="quarter" idx="16" hasCustomPrompt="1"/>
          </p:nvPr>
        </p:nvSpPr>
        <p:spPr>
          <a:xfrm>
            <a:off x="287851" y="4646044"/>
            <a:ext cx="3806525" cy="226283"/>
          </a:xfrm>
        </p:spPr>
        <p:txBody>
          <a:bodyPr/>
          <a:lstStyle>
            <a:lvl1pPr marL="0" indent="0">
              <a:buNone/>
              <a:defRPr sz="1313"/>
            </a:lvl1pPr>
          </a:lstStyle>
          <a:p>
            <a:pPr lvl="0"/>
            <a:r>
              <a:rPr lang="nb-NO" dirty="0" err="1"/>
              <a:t>University</a:t>
            </a:r>
            <a:endParaRPr lang="en-US" dirty="0"/>
          </a:p>
        </p:txBody>
      </p:sp>
      <p:sp>
        <p:nvSpPr>
          <p:cNvPr id="4" name="Date Placeholder 3"/>
          <p:cNvSpPr>
            <a:spLocks noGrp="1"/>
          </p:cNvSpPr>
          <p:nvPr>
            <p:ph type="dt" sz="half" idx="10"/>
          </p:nvPr>
        </p:nvSpPr>
        <p:spPr>
          <a:xfrm>
            <a:off x="284279" y="5135119"/>
            <a:ext cx="3806525" cy="365125"/>
          </a:xfrm>
        </p:spPr>
        <p:txBody>
          <a:bodyPr lIns="0" tIns="0" rIns="0" bIns="0"/>
          <a:lstStyle>
            <a:lvl1pPr>
              <a:defRPr sz="1313">
                <a:solidFill>
                  <a:schemeClr val="tx1"/>
                </a:solidFill>
              </a:defRPr>
            </a:lvl1pPr>
          </a:lstStyle>
          <a:p>
            <a:endParaRPr lang="en-US" dirty="0"/>
          </a:p>
        </p:txBody>
      </p:sp>
      <p:pic>
        <p:nvPicPr>
          <p:cNvPr id="2" name="Graphic 1" descr="UiO segl">
            <a:extLst>
              <a:ext uri="{FF2B5EF4-FFF2-40B4-BE49-F238E27FC236}">
                <a16:creationId xmlns:a16="http://schemas.microsoft.com/office/drawing/2014/main" id="{6161745A-C000-4B1A-BBF6-1904AA5E4F9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84278" y="5945262"/>
            <a:ext cx="1288098" cy="538688"/>
          </a:xfrm>
          <a:prstGeom prst="rect">
            <a:avLst/>
          </a:prstGeom>
        </p:spPr>
      </p:pic>
      <p:sp>
        <p:nvSpPr>
          <p:cNvPr id="11" name="addin_colorbox" hidden="1">
            <a:extLst>
              <a:ext uri="{FF2B5EF4-FFF2-40B4-BE49-F238E27FC236}">
                <a16:creationId xmlns:a16="http://schemas.microsoft.com/office/drawing/2014/main" id="{D1415340-24A4-4DEA-BEFB-EEC4384292C0}"/>
              </a:ext>
            </a:extLst>
          </p:cNvPr>
          <p:cNvSpPr/>
          <p:nvPr userDrawn="1"/>
        </p:nvSpPr>
        <p:spPr>
          <a:xfrm>
            <a:off x="3646402" y="-1512609"/>
            <a:ext cx="1767596"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500" dirty="0" err="1"/>
              <a:t>addin_colorbox</a:t>
            </a:r>
            <a:endParaRPr lang="nb-NO" sz="1500" dirty="0"/>
          </a:p>
        </p:txBody>
      </p:sp>
      <p:sp>
        <p:nvSpPr>
          <p:cNvPr id="12" name="addin_title" hidden="1">
            <a:extLst>
              <a:ext uri="{FF2B5EF4-FFF2-40B4-BE49-F238E27FC236}">
                <a16:creationId xmlns:a16="http://schemas.microsoft.com/office/drawing/2014/main" id="{9F75B8A5-5BF9-4EC4-8BB6-C6D3F7E34839}"/>
              </a:ext>
            </a:extLst>
          </p:cNvPr>
          <p:cNvSpPr/>
          <p:nvPr userDrawn="1"/>
        </p:nvSpPr>
        <p:spPr>
          <a:xfrm>
            <a:off x="7292805" y="-1512609"/>
            <a:ext cx="1767596"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500" dirty="0" err="1"/>
              <a:t>addin_title</a:t>
            </a:r>
            <a:endParaRPr lang="nb-NO" sz="1500" dirty="0"/>
          </a:p>
        </p:txBody>
      </p:sp>
      <p:sp>
        <p:nvSpPr>
          <p:cNvPr id="19" name="addin_text" hidden="1">
            <a:extLst>
              <a:ext uri="{FF2B5EF4-FFF2-40B4-BE49-F238E27FC236}">
                <a16:creationId xmlns:a16="http://schemas.microsoft.com/office/drawing/2014/main" id="{4E3B39B7-9751-440D-A9AB-82782D8FC8DF}"/>
              </a:ext>
            </a:extLst>
          </p:cNvPr>
          <p:cNvSpPr/>
          <p:nvPr userDrawn="1"/>
        </p:nvSpPr>
        <p:spPr>
          <a:xfrm>
            <a:off x="0" y="-861100"/>
            <a:ext cx="1767596"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500" dirty="0" err="1"/>
              <a:t>addin_text</a:t>
            </a:r>
            <a:endParaRPr lang="nb-NO" sz="1500" dirty="0"/>
          </a:p>
        </p:txBody>
      </p:sp>
      <p:sp>
        <p:nvSpPr>
          <p:cNvPr id="20" name="addin_image" hidden="1">
            <a:extLst>
              <a:ext uri="{FF2B5EF4-FFF2-40B4-BE49-F238E27FC236}">
                <a16:creationId xmlns:a16="http://schemas.microsoft.com/office/drawing/2014/main" id="{9F11CD0A-A270-4DB2-9FCA-BA55A2B1F0DE}"/>
              </a:ext>
            </a:extLst>
          </p:cNvPr>
          <p:cNvSpPr/>
          <p:nvPr userDrawn="1"/>
        </p:nvSpPr>
        <p:spPr>
          <a:xfrm>
            <a:off x="1878807" y="-861100"/>
            <a:ext cx="1767596"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500" dirty="0" err="1"/>
              <a:t>addin_image</a:t>
            </a:r>
            <a:endParaRPr lang="nb-NO" sz="1500" dirty="0"/>
          </a:p>
        </p:txBody>
      </p:sp>
      <p:sp>
        <p:nvSpPr>
          <p:cNvPr id="21" name="addin_grouplist" hidden="1">
            <a:extLst>
              <a:ext uri="{FF2B5EF4-FFF2-40B4-BE49-F238E27FC236}">
                <a16:creationId xmlns:a16="http://schemas.microsoft.com/office/drawing/2014/main" id="{DB6D9EA2-99A8-4372-A598-0B5D60587726}"/>
              </a:ext>
            </a:extLst>
          </p:cNvPr>
          <p:cNvSpPr/>
          <p:nvPr userDrawn="1"/>
        </p:nvSpPr>
        <p:spPr>
          <a:xfrm>
            <a:off x="3730003" y="-861100"/>
            <a:ext cx="1767596"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675" kern="1200" dirty="0" err="1">
                <a:solidFill>
                  <a:schemeClr val="lt1"/>
                </a:solidFill>
                <a:latin typeface="+mn-lt"/>
                <a:ea typeface="+mn-ea"/>
                <a:cs typeface="+mn-cs"/>
              </a:rPr>
              <a:t>SkiftBakgrunnGroup</a:t>
            </a:r>
            <a:endParaRPr lang="nb-NO" sz="1500" dirty="0"/>
          </a:p>
        </p:txBody>
      </p:sp>
      <p:sp>
        <p:nvSpPr>
          <p:cNvPr id="22" name="addin_logo" hidden="1">
            <a:extLst>
              <a:ext uri="{FF2B5EF4-FFF2-40B4-BE49-F238E27FC236}">
                <a16:creationId xmlns:a16="http://schemas.microsoft.com/office/drawing/2014/main" id="{A4926120-738A-4FCE-960F-FA718D9B088F}"/>
              </a:ext>
            </a:extLst>
          </p:cNvPr>
          <p:cNvSpPr/>
          <p:nvPr userDrawn="1"/>
        </p:nvSpPr>
        <p:spPr>
          <a:xfrm>
            <a:off x="5581200" y="-861100"/>
            <a:ext cx="1767596"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500" dirty="0" err="1"/>
              <a:t>addin_logo</a:t>
            </a:r>
            <a:endParaRPr lang="nb-NO" sz="1500" dirty="0"/>
          </a:p>
        </p:txBody>
      </p:sp>
      <p:sp>
        <p:nvSpPr>
          <p:cNvPr id="25" name="Text Placeholder 4">
            <a:extLst>
              <a:ext uri="{FF2B5EF4-FFF2-40B4-BE49-F238E27FC236}">
                <a16:creationId xmlns:a16="http://schemas.microsoft.com/office/drawing/2014/main" id="{9353483E-A81E-4295-A996-3D67CCCC2E09}"/>
              </a:ext>
            </a:extLst>
          </p:cNvPr>
          <p:cNvSpPr>
            <a:spLocks noGrp="1"/>
          </p:cNvSpPr>
          <p:nvPr>
            <p:ph type="body" sz="quarter" idx="20" hasCustomPrompt="1"/>
          </p:nvPr>
        </p:nvSpPr>
        <p:spPr>
          <a:xfrm>
            <a:off x="284279" y="653143"/>
            <a:ext cx="3806525" cy="1973624"/>
          </a:xfrm>
        </p:spPr>
        <p:txBody>
          <a:bodyPr/>
          <a:lstStyle>
            <a:lvl1pPr marL="0" indent="0">
              <a:buNone/>
              <a:defRPr lang="en-US" sz="3376" kern="1200" dirty="0">
                <a:solidFill>
                  <a:schemeClr val="tx1"/>
                </a:solidFill>
                <a:latin typeface="+mj-lt"/>
                <a:ea typeface="+mj-ea"/>
                <a:cs typeface="+mj-cs"/>
              </a:defRPr>
            </a:lvl1pPr>
          </a:lstStyle>
          <a:p>
            <a:pPr lvl="0"/>
            <a:r>
              <a:rPr lang="nb-NO" sz="3376" kern="1200" dirty="0" err="1">
                <a:solidFill>
                  <a:schemeClr val="tx1"/>
                </a:solidFill>
                <a:latin typeface="+mj-lt"/>
                <a:ea typeface="+mj-ea"/>
                <a:cs typeface="+mj-cs"/>
              </a:rPr>
              <a:t>Name</a:t>
            </a:r>
            <a:r>
              <a:rPr lang="nb-NO" sz="3376" kern="1200" dirty="0">
                <a:solidFill>
                  <a:schemeClr val="tx1"/>
                </a:solidFill>
                <a:latin typeface="+mj-lt"/>
                <a:ea typeface="+mj-ea"/>
                <a:cs typeface="+mj-cs"/>
              </a:rPr>
              <a:t> </a:t>
            </a:r>
            <a:r>
              <a:rPr lang="nb-NO" sz="3376" kern="1200" dirty="0" err="1">
                <a:solidFill>
                  <a:schemeClr val="tx1"/>
                </a:solidFill>
                <a:latin typeface="+mj-lt"/>
                <a:ea typeface="+mj-ea"/>
                <a:cs typeface="+mj-cs"/>
              </a:rPr>
              <a:t>of</a:t>
            </a:r>
            <a:r>
              <a:rPr lang="nb-NO" sz="3376" kern="1200" dirty="0">
                <a:solidFill>
                  <a:schemeClr val="tx1"/>
                </a:solidFill>
                <a:latin typeface="+mj-lt"/>
                <a:ea typeface="+mj-ea"/>
                <a:cs typeface="+mj-cs"/>
              </a:rPr>
              <a:t> </a:t>
            </a:r>
            <a:r>
              <a:rPr lang="nb-NO" sz="3376" kern="1200" dirty="0" err="1">
                <a:solidFill>
                  <a:schemeClr val="tx1"/>
                </a:solidFill>
                <a:latin typeface="+mj-lt"/>
                <a:ea typeface="+mj-ea"/>
                <a:cs typeface="+mj-cs"/>
              </a:rPr>
              <a:t>department</a:t>
            </a:r>
            <a:endParaRPr lang="en-US" dirty="0"/>
          </a:p>
        </p:txBody>
      </p:sp>
      <p:sp>
        <p:nvSpPr>
          <p:cNvPr id="33" name="addin_colorlist" hidden="1">
            <a:extLst>
              <a:ext uri="{FF2B5EF4-FFF2-40B4-BE49-F238E27FC236}">
                <a16:creationId xmlns:a16="http://schemas.microsoft.com/office/drawing/2014/main" id="{42E83DC4-A084-4DCE-BDE0-EDA5F5F7AB66}"/>
              </a:ext>
            </a:extLst>
          </p:cNvPr>
          <p:cNvSpPr/>
          <p:nvPr userDrawn="1"/>
        </p:nvSpPr>
        <p:spPr>
          <a:xfrm>
            <a:off x="114300" y="-1314178"/>
            <a:ext cx="1767596"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500" dirty="0" err="1"/>
              <a:t>kapforHvit</a:t>
            </a:r>
            <a:r>
              <a:rPr lang="nb-NO" sz="1500" dirty="0"/>
              <a:t>, halv1, halv2, halv3, halv4, halv5, halv6, halv7, halv8</a:t>
            </a:r>
          </a:p>
        </p:txBody>
      </p:sp>
    </p:spTree>
    <p:extLst>
      <p:ext uri="{BB962C8B-B14F-4D97-AF65-F5344CB8AC3E}">
        <p14:creationId xmlns:p14="http://schemas.microsoft.com/office/powerpoint/2010/main" val="115320189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Front page institute Content">
    <p:spTree>
      <p:nvGrpSpPr>
        <p:cNvPr id="1" name=""/>
        <p:cNvGrpSpPr/>
        <p:nvPr/>
      </p:nvGrpSpPr>
      <p:grpSpPr>
        <a:xfrm>
          <a:off x="0" y="0"/>
          <a:ext cx="0" cy="0"/>
          <a:chOff x="0" y="0"/>
          <a:chExt cx="0" cy="0"/>
        </a:xfrm>
      </p:grpSpPr>
      <p:sp>
        <p:nvSpPr>
          <p:cNvPr id="23" name="Text Placeholder 2" descr="Bakgrunn">
            <a:extLst>
              <a:ext uri="{FF2B5EF4-FFF2-40B4-BE49-F238E27FC236}">
                <a16:creationId xmlns:a16="http://schemas.microsoft.com/office/drawing/2014/main" id="{4E3EE5B4-2D44-45E3-B636-1734E02BAC5F}"/>
              </a:ext>
            </a:extLst>
          </p:cNvPr>
          <p:cNvSpPr>
            <a:spLocks noGrp="1"/>
          </p:cNvSpPr>
          <p:nvPr>
            <p:ph type="body" sz="quarter" idx="18" hasCustomPrompt="1"/>
          </p:nvPr>
        </p:nvSpPr>
        <p:spPr>
          <a:xfrm>
            <a:off x="4660981" y="0"/>
            <a:ext cx="4480466" cy="6858000"/>
          </a:xfrm>
          <a:solidFill>
            <a:schemeClr val="accent4"/>
          </a:solidFill>
        </p:spPr>
        <p:txBody>
          <a:bodyPr/>
          <a:lstStyle>
            <a:lvl1pPr marL="0" indent="0">
              <a:buNone/>
              <a:defRPr sz="150">
                <a:solidFill>
                  <a:srgbClr val="010000"/>
                </a:solidFill>
              </a:defRPr>
            </a:lvl1pPr>
          </a:lstStyle>
          <a:p>
            <a:pPr lvl="0"/>
            <a:r>
              <a:rPr lang="en-US" dirty="0"/>
              <a:t> </a:t>
            </a:r>
          </a:p>
        </p:txBody>
      </p:sp>
      <p:sp>
        <p:nvSpPr>
          <p:cNvPr id="14" name="Content Placeholder 17">
            <a:extLst>
              <a:ext uri="{FF2B5EF4-FFF2-40B4-BE49-F238E27FC236}">
                <a16:creationId xmlns:a16="http://schemas.microsoft.com/office/drawing/2014/main" id="{F839063B-4438-46C0-A11A-618196F76696}"/>
              </a:ext>
            </a:extLst>
          </p:cNvPr>
          <p:cNvSpPr>
            <a:spLocks noGrp="1"/>
          </p:cNvSpPr>
          <p:nvPr>
            <p:ph sz="quarter" idx="12" hasCustomPrompt="1"/>
          </p:nvPr>
        </p:nvSpPr>
        <p:spPr>
          <a:xfrm>
            <a:off x="4657410" y="0"/>
            <a:ext cx="4486590" cy="6858000"/>
          </a:xfrm>
          <a:prstGeom prst="rect">
            <a:avLst/>
          </a:prstGeom>
          <a:noFill/>
        </p:spPr>
        <p:txBody>
          <a:bodyPr lIns="0" tIns="0" rIns="0" bIns="0"/>
          <a:lstStyle>
            <a:lvl1pPr>
              <a:buNone/>
              <a:defRPr/>
            </a:lvl1pPr>
          </a:lstStyle>
          <a:p>
            <a:pPr lvl="0"/>
            <a:r>
              <a:rPr lang="nb-NO" dirty="0"/>
              <a:t> </a:t>
            </a:r>
            <a:endParaRPr lang="en-US" dirty="0"/>
          </a:p>
        </p:txBody>
      </p:sp>
      <p:sp>
        <p:nvSpPr>
          <p:cNvPr id="24" name="Text Placeholder 8">
            <a:extLst>
              <a:ext uri="{FF2B5EF4-FFF2-40B4-BE49-F238E27FC236}">
                <a16:creationId xmlns:a16="http://schemas.microsoft.com/office/drawing/2014/main" id="{AA9DF7D4-90D1-427E-86F5-96B8E6DDF5C0}"/>
              </a:ext>
            </a:extLst>
          </p:cNvPr>
          <p:cNvSpPr>
            <a:spLocks noGrp="1"/>
          </p:cNvSpPr>
          <p:nvPr>
            <p:ph type="body" sz="quarter" idx="14" hasCustomPrompt="1"/>
          </p:nvPr>
        </p:nvSpPr>
        <p:spPr>
          <a:xfrm>
            <a:off x="287136" y="341459"/>
            <a:ext cx="3803668" cy="207999"/>
          </a:xfrm>
          <a:solidFill>
            <a:srgbClr val="0000FE">
              <a:alpha val="0"/>
            </a:srgbClr>
          </a:solidFill>
        </p:spPr>
        <p:txBody>
          <a:bodyPr/>
          <a:lstStyle>
            <a:lvl1pPr marL="0" indent="0">
              <a:buNone/>
              <a:defRPr sz="900"/>
            </a:lvl1pPr>
          </a:lstStyle>
          <a:p>
            <a:pPr lvl="0"/>
            <a:r>
              <a:rPr lang="en-US" noProof="0" dirty="0"/>
              <a:t>Choose faculty from the drop-down menu</a:t>
            </a:r>
          </a:p>
        </p:txBody>
      </p:sp>
      <p:sp>
        <p:nvSpPr>
          <p:cNvPr id="5" name="Text Placeholder 4">
            <a:extLst>
              <a:ext uri="{FF2B5EF4-FFF2-40B4-BE49-F238E27FC236}">
                <a16:creationId xmlns:a16="http://schemas.microsoft.com/office/drawing/2014/main" id="{03E20FF9-F861-400C-878F-01B664860162}"/>
              </a:ext>
            </a:extLst>
          </p:cNvPr>
          <p:cNvSpPr>
            <a:spLocks noGrp="1"/>
          </p:cNvSpPr>
          <p:nvPr>
            <p:ph type="body" sz="quarter" idx="19" hasCustomPrompt="1"/>
          </p:nvPr>
        </p:nvSpPr>
        <p:spPr>
          <a:xfrm>
            <a:off x="284279" y="653143"/>
            <a:ext cx="3806525" cy="1973624"/>
          </a:xfrm>
        </p:spPr>
        <p:txBody>
          <a:bodyPr/>
          <a:lstStyle>
            <a:lvl1pPr marL="0" indent="0">
              <a:buNone/>
              <a:defRPr lang="en-US" sz="3376" kern="1200" dirty="0">
                <a:solidFill>
                  <a:schemeClr val="tx1"/>
                </a:solidFill>
                <a:latin typeface="+mj-lt"/>
                <a:ea typeface="+mj-ea"/>
                <a:cs typeface="+mj-cs"/>
              </a:defRPr>
            </a:lvl1pPr>
          </a:lstStyle>
          <a:p>
            <a:pPr lvl="0"/>
            <a:r>
              <a:rPr lang="nb-NO" sz="3376" kern="1200" dirty="0" err="1">
                <a:solidFill>
                  <a:schemeClr val="tx1"/>
                </a:solidFill>
                <a:latin typeface="+mj-lt"/>
                <a:ea typeface="+mj-ea"/>
                <a:cs typeface="+mj-cs"/>
              </a:rPr>
              <a:t>Name</a:t>
            </a:r>
            <a:r>
              <a:rPr lang="nb-NO" sz="3376" kern="1200" dirty="0">
                <a:solidFill>
                  <a:schemeClr val="tx1"/>
                </a:solidFill>
                <a:latin typeface="+mj-lt"/>
                <a:ea typeface="+mj-ea"/>
                <a:cs typeface="+mj-cs"/>
              </a:rPr>
              <a:t> </a:t>
            </a:r>
            <a:r>
              <a:rPr lang="nb-NO" sz="3376" kern="1200" dirty="0" err="1">
                <a:solidFill>
                  <a:schemeClr val="tx1"/>
                </a:solidFill>
                <a:latin typeface="+mj-lt"/>
                <a:ea typeface="+mj-ea"/>
                <a:cs typeface="+mj-cs"/>
              </a:rPr>
              <a:t>of</a:t>
            </a:r>
            <a:r>
              <a:rPr lang="nb-NO" sz="3376" kern="1200" dirty="0">
                <a:solidFill>
                  <a:schemeClr val="tx1"/>
                </a:solidFill>
                <a:latin typeface="+mj-lt"/>
                <a:ea typeface="+mj-ea"/>
                <a:cs typeface="+mj-cs"/>
              </a:rPr>
              <a:t> </a:t>
            </a:r>
            <a:r>
              <a:rPr lang="nb-NO" sz="3376" kern="1200" dirty="0" err="1">
                <a:solidFill>
                  <a:schemeClr val="tx1"/>
                </a:solidFill>
                <a:latin typeface="+mj-lt"/>
                <a:ea typeface="+mj-ea"/>
                <a:cs typeface="+mj-cs"/>
              </a:rPr>
              <a:t>department</a:t>
            </a:r>
            <a:endParaRPr lang="en-US" dirty="0"/>
          </a:p>
        </p:txBody>
      </p:sp>
      <p:sp>
        <p:nvSpPr>
          <p:cNvPr id="18" name="Text Placeholder 8">
            <a:extLst>
              <a:ext uri="{FF2B5EF4-FFF2-40B4-BE49-F238E27FC236}">
                <a16:creationId xmlns:a16="http://schemas.microsoft.com/office/drawing/2014/main" id="{C050759A-54F8-4B19-AC2D-397DFB40B4A8}"/>
              </a:ext>
            </a:extLst>
          </p:cNvPr>
          <p:cNvSpPr>
            <a:spLocks noGrp="1"/>
          </p:cNvSpPr>
          <p:nvPr>
            <p:ph type="body" sz="quarter" idx="17" hasCustomPrompt="1"/>
          </p:nvPr>
        </p:nvSpPr>
        <p:spPr>
          <a:xfrm>
            <a:off x="284279" y="4112582"/>
            <a:ext cx="3810096" cy="226283"/>
          </a:xfrm>
        </p:spPr>
        <p:txBody>
          <a:bodyPr/>
          <a:lstStyle>
            <a:lvl1pPr marL="0" indent="0">
              <a:buNone/>
              <a:defRPr sz="1313"/>
            </a:lvl1pPr>
          </a:lstStyle>
          <a:p>
            <a:pPr lvl="0"/>
            <a:r>
              <a:rPr lang="nb-NO" dirty="0" err="1"/>
              <a:t>Name</a:t>
            </a:r>
            <a:r>
              <a:rPr lang="nb-NO" dirty="0"/>
              <a:t> </a:t>
            </a:r>
            <a:r>
              <a:rPr lang="nb-NO" dirty="0" err="1"/>
              <a:t>Surname</a:t>
            </a:r>
            <a:endParaRPr lang="en-US" dirty="0"/>
          </a:p>
        </p:txBody>
      </p:sp>
      <p:sp>
        <p:nvSpPr>
          <p:cNvPr id="16" name="Text Placeholder 8">
            <a:extLst>
              <a:ext uri="{FF2B5EF4-FFF2-40B4-BE49-F238E27FC236}">
                <a16:creationId xmlns:a16="http://schemas.microsoft.com/office/drawing/2014/main" id="{B79C2EEB-4BAB-4FD9-8D75-49062C66009B}"/>
              </a:ext>
            </a:extLst>
          </p:cNvPr>
          <p:cNvSpPr>
            <a:spLocks noGrp="1"/>
          </p:cNvSpPr>
          <p:nvPr>
            <p:ph type="body" sz="quarter" idx="15" hasCustomPrompt="1"/>
          </p:nvPr>
        </p:nvSpPr>
        <p:spPr>
          <a:xfrm>
            <a:off x="287850" y="4379313"/>
            <a:ext cx="3806525" cy="226283"/>
          </a:xfrm>
        </p:spPr>
        <p:txBody>
          <a:bodyPr/>
          <a:lstStyle>
            <a:lvl1pPr marL="0" indent="0">
              <a:buNone/>
              <a:defRPr sz="1313"/>
            </a:lvl1pPr>
          </a:lstStyle>
          <a:p>
            <a:pPr lvl="0"/>
            <a:r>
              <a:rPr lang="nb-NO" dirty="0" err="1"/>
              <a:t>Title</a:t>
            </a:r>
            <a:endParaRPr lang="en-US" dirty="0"/>
          </a:p>
        </p:txBody>
      </p:sp>
      <p:sp>
        <p:nvSpPr>
          <p:cNvPr id="17" name="Text Placeholder 8">
            <a:extLst>
              <a:ext uri="{FF2B5EF4-FFF2-40B4-BE49-F238E27FC236}">
                <a16:creationId xmlns:a16="http://schemas.microsoft.com/office/drawing/2014/main" id="{D54445F3-3566-4B75-AA9E-13D05C023D30}"/>
              </a:ext>
            </a:extLst>
          </p:cNvPr>
          <p:cNvSpPr>
            <a:spLocks noGrp="1"/>
          </p:cNvSpPr>
          <p:nvPr>
            <p:ph type="body" sz="quarter" idx="16" hasCustomPrompt="1"/>
          </p:nvPr>
        </p:nvSpPr>
        <p:spPr>
          <a:xfrm>
            <a:off x="287851" y="4646044"/>
            <a:ext cx="3806525" cy="226283"/>
          </a:xfrm>
        </p:spPr>
        <p:txBody>
          <a:bodyPr/>
          <a:lstStyle>
            <a:lvl1pPr marL="0" indent="0">
              <a:buNone/>
              <a:defRPr sz="1313"/>
            </a:lvl1pPr>
          </a:lstStyle>
          <a:p>
            <a:pPr lvl="0"/>
            <a:r>
              <a:rPr lang="nb-NO" dirty="0" err="1"/>
              <a:t>University</a:t>
            </a:r>
            <a:endParaRPr lang="en-US" dirty="0"/>
          </a:p>
        </p:txBody>
      </p:sp>
      <p:sp>
        <p:nvSpPr>
          <p:cNvPr id="4" name="Date Placeholder 3"/>
          <p:cNvSpPr>
            <a:spLocks noGrp="1"/>
          </p:cNvSpPr>
          <p:nvPr>
            <p:ph type="dt" sz="half" idx="10"/>
          </p:nvPr>
        </p:nvSpPr>
        <p:spPr>
          <a:xfrm>
            <a:off x="284279" y="5135119"/>
            <a:ext cx="3806525" cy="365125"/>
          </a:xfrm>
        </p:spPr>
        <p:txBody>
          <a:bodyPr lIns="0" tIns="0" rIns="0" bIns="0"/>
          <a:lstStyle>
            <a:lvl1pPr>
              <a:defRPr sz="1313">
                <a:solidFill>
                  <a:schemeClr val="tx1"/>
                </a:solidFill>
              </a:defRPr>
            </a:lvl1pPr>
          </a:lstStyle>
          <a:p>
            <a:endParaRPr lang="en-US" dirty="0"/>
          </a:p>
        </p:txBody>
      </p:sp>
      <p:pic>
        <p:nvPicPr>
          <p:cNvPr id="2" name="Graphic 1" descr="UiO segl">
            <a:extLst>
              <a:ext uri="{FF2B5EF4-FFF2-40B4-BE49-F238E27FC236}">
                <a16:creationId xmlns:a16="http://schemas.microsoft.com/office/drawing/2014/main" id="{6161745A-C000-4B1A-BBF6-1904AA5E4F9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84278" y="5945262"/>
            <a:ext cx="1288098" cy="538688"/>
          </a:xfrm>
          <a:prstGeom prst="rect">
            <a:avLst/>
          </a:prstGeom>
        </p:spPr>
      </p:pic>
      <p:sp>
        <p:nvSpPr>
          <p:cNvPr id="11" name="addin_colorbox" hidden="1">
            <a:extLst>
              <a:ext uri="{FF2B5EF4-FFF2-40B4-BE49-F238E27FC236}">
                <a16:creationId xmlns:a16="http://schemas.microsoft.com/office/drawing/2014/main" id="{D1415340-24A4-4DEA-BEFB-EEC4384292C0}"/>
              </a:ext>
            </a:extLst>
          </p:cNvPr>
          <p:cNvSpPr/>
          <p:nvPr userDrawn="1"/>
        </p:nvSpPr>
        <p:spPr>
          <a:xfrm>
            <a:off x="3646402" y="-1512609"/>
            <a:ext cx="1767596"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500" dirty="0" err="1"/>
              <a:t>addin_colorbox</a:t>
            </a:r>
            <a:endParaRPr lang="nb-NO" sz="1500" dirty="0"/>
          </a:p>
        </p:txBody>
      </p:sp>
      <p:sp>
        <p:nvSpPr>
          <p:cNvPr id="12" name="addin_title" hidden="1">
            <a:extLst>
              <a:ext uri="{FF2B5EF4-FFF2-40B4-BE49-F238E27FC236}">
                <a16:creationId xmlns:a16="http://schemas.microsoft.com/office/drawing/2014/main" id="{9F75B8A5-5BF9-4EC4-8BB6-C6D3F7E34839}"/>
              </a:ext>
            </a:extLst>
          </p:cNvPr>
          <p:cNvSpPr/>
          <p:nvPr userDrawn="1"/>
        </p:nvSpPr>
        <p:spPr>
          <a:xfrm>
            <a:off x="7292805" y="-1512609"/>
            <a:ext cx="1767596"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500" dirty="0" err="1"/>
              <a:t>addin_title</a:t>
            </a:r>
            <a:endParaRPr lang="nb-NO" sz="1500" dirty="0"/>
          </a:p>
        </p:txBody>
      </p:sp>
      <p:sp>
        <p:nvSpPr>
          <p:cNvPr id="19" name="addin_text" hidden="1">
            <a:extLst>
              <a:ext uri="{FF2B5EF4-FFF2-40B4-BE49-F238E27FC236}">
                <a16:creationId xmlns:a16="http://schemas.microsoft.com/office/drawing/2014/main" id="{4E3B39B7-9751-440D-A9AB-82782D8FC8DF}"/>
              </a:ext>
            </a:extLst>
          </p:cNvPr>
          <p:cNvSpPr/>
          <p:nvPr userDrawn="1"/>
        </p:nvSpPr>
        <p:spPr>
          <a:xfrm>
            <a:off x="0" y="-861100"/>
            <a:ext cx="1767596"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500" dirty="0" err="1"/>
              <a:t>addin_text</a:t>
            </a:r>
            <a:endParaRPr lang="nb-NO" sz="1500" dirty="0"/>
          </a:p>
        </p:txBody>
      </p:sp>
      <p:sp>
        <p:nvSpPr>
          <p:cNvPr id="20" name="addin_image" hidden="1">
            <a:extLst>
              <a:ext uri="{FF2B5EF4-FFF2-40B4-BE49-F238E27FC236}">
                <a16:creationId xmlns:a16="http://schemas.microsoft.com/office/drawing/2014/main" id="{9F11CD0A-A270-4DB2-9FCA-BA55A2B1F0DE}"/>
              </a:ext>
            </a:extLst>
          </p:cNvPr>
          <p:cNvSpPr/>
          <p:nvPr userDrawn="1"/>
        </p:nvSpPr>
        <p:spPr>
          <a:xfrm>
            <a:off x="1878807" y="-861100"/>
            <a:ext cx="1767596"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500" dirty="0" err="1"/>
              <a:t>addin_image</a:t>
            </a:r>
            <a:endParaRPr lang="nb-NO" sz="1500" dirty="0"/>
          </a:p>
        </p:txBody>
      </p:sp>
      <p:sp>
        <p:nvSpPr>
          <p:cNvPr id="21" name="addin_grouplist" hidden="1">
            <a:extLst>
              <a:ext uri="{FF2B5EF4-FFF2-40B4-BE49-F238E27FC236}">
                <a16:creationId xmlns:a16="http://schemas.microsoft.com/office/drawing/2014/main" id="{DB6D9EA2-99A8-4372-A598-0B5D60587726}"/>
              </a:ext>
            </a:extLst>
          </p:cNvPr>
          <p:cNvSpPr/>
          <p:nvPr userDrawn="1"/>
        </p:nvSpPr>
        <p:spPr>
          <a:xfrm>
            <a:off x="3730003" y="-861100"/>
            <a:ext cx="1767596"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675" kern="1200" dirty="0" err="1">
                <a:solidFill>
                  <a:schemeClr val="lt1"/>
                </a:solidFill>
                <a:latin typeface="+mn-lt"/>
                <a:ea typeface="+mn-ea"/>
                <a:cs typeface="+mn-cs"/>
              </a:rPr>
              <a:t>SkiftBakgrunnGroup</a:t>
            </a:r>
            <a:endParaRPr lang="nb-NO" sz="1500" dirty="0"/>
          </a:p>
        </p:txBody>
      </p:sp>
      <p:sp>
        <p:nvSpPr>
          <p:cNvPr id="22" name="addin_logo" hidden="1">
            <a:extLst>
              <a:ext uri="{FF2B5EF4-FFF2-40B4-BE49-F238E27FC236}">
                <a16:creationId xmlns:a16="http://schemas.microsoft.com/office/drawing/2014/main" id="{A4926120-738A-4FCE-960F-FA718D9B088F}"/>
              </a:ext>
            </a:extLst>
          </p:cNvPr>
          <p:cNvSpPr/>
          <p:nvPr userDrawn="1"/>
        </p:nvSpPr>
        <p:spPr>
          <a:xfrm>
            <a:off x="5581200" y="-861100"/>
            <a:ext cx="1767596"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500" dirty="0" err="1"/>
              <a:t>addin_logo</a:t>
            </a:r>
            <a:endParaRPr lang="nb-NO" sz="1500" dirty="0"/>
          </a:p>
        </p:txBody>
      </p:sp>
      <p:sp>
        <p:nvSpPr>
          <p:cNvPr id="32" name="addin_colorlist" hidden="1">
            <a:extLst>
              <a:ext uri="{FF2B5EF4-FFF2-40B4-BE49-F238E27FC236}">
                <a16:creationId xmlns:a16="http://schemas.microsoft.com/office/drawing/2014/main" id="{342FF409-8859-47BD-AEF8-65723D4F034A}"/>
              </a:ext>
            </a:extLst>
          </p:cNvPr>
          <p:cNvSpPr/>
          <p:nvPr userDrawn="1"/>
        </p:nvSpPr>
        <p:spPr>
          <a:xfrm>
            <a:off x="114300" y="-1314178"/>
            <a:ext cx="1767596"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500" dirty="0" err="1"/>
              <a:t>kapforHvit</a:t>
            </a:r>
            <a:r>
              <a:rPr lang="nb-NO" sz="1500" dirty="0"/>
              <a:t>, halv1, halv2, halv3, halv4, halv5, halv6, halv7, halv8</a:t>
            </a:r>
          </a:p>
        </p:txBody>
      </p:sp>
    </p:spTree>
    <p:extLst>
      <p:ext uri="{BB962C8B-B14F-4D97-AF65-F5344CB8AC3E}">
        <p14:creationId xmlns:p14="http://schemas.microsoft.com/office/powerpoint/2010/main" val="35002316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Front page institute picture and title">
    <p:spTree>
      <p:nvGrpSpPr>
        <p:cNvPr id="1" name=""/>
        <p:cNvGrpSpPr/>
        <p:nvPr/>
      </p:nvGrpSpPr>
      <p:grpSpPr>
        <a:xfrm>
          <a:off x="0" y="0"/>
          <a:ext cx="0" cy="0"/>
          <a:chOff x="0" y="0"/>
          <a:chExt cx="0" cy="0"/>
        </a:xfrm>
      </p:grpSpPr>
      <p:sp>
        <p:nvSpPr>
          <p:cNvPr id="23" name="Text Placeholder 2" descr="Bakgrunn">
            <a:extLst>
              <a:ext uri="{FF2B5EF4-FFF2-40B4-BE49-F238E27FC236}">
                <a16:creationId xmlns:a16="http://schemas.microsoft.com/office/drawing/2014/main" id="{4E3EE5B4-2D44-45E3-B636-1734E02BAC5F}"/>
              </a:ext>
            </a:extLst>
          </p:cNvPr>
          <p:cNvSpPr>
            <a:spLocks noGrp="1"/>
          </p:cNvSpPr>
          <p:nvPr>
            <p:ph type="body" sz="quarter" idx="18" hasCustomPrompt="1"/>
          </p:nvPr>
        </p:nvSpPr>
        <p:spPr>
          <a:xfrm>
            <a:off x="4660981" y="0"/>
            <a:ext cx="4480466" cy="6858000"/>
          </a:xfrm>
          <a:solidFill>
            <a:schemeClr val="accent4"/>
          </a:solidFill>
        </p:spPr>
        <p:txBody>
          <a:bodyPr/>
          <a:lstStyle>
            <a:lvl1pPr marL="0" indent="0">
              <a:buNone/>
              <a:defRPr sz="150">
                <a:solidFill>
                  <a:srgbClr val="010000"/>
                </a:solidFill>
              </a:defRPr>
            </a:lvl1pPr>
          </a:lstStyle>
          <a:p>
            <a:pPr lvl="0"/>
            <a:r>
              <a:rPr lang="en-US" dirty="0"/>
              <a:t> </a:t>
            </a:r>
          </a:p>
        </p:txBody>
      </p:sp>
      <p:sp>
        <p:nvSpPr>
          <p:cNvPr id="25" name="Picture Placeholder 2">
            <a:extLst>
              <a:ext uri="{FF2B5EF4-FFF2-40B4-BE49-F238E27FC236}">
                <a16:creationId xmlns:a16="http://schemas.microsoft.com/office/drawing/2014/main" id="{B080593B-46D5-4272-829F-0AB9BB0A72E9}"/>
              </a:ext>
            </a:extLst>
          </p:cNvPr>
          <p:cNvSpPr>
            <a:spLocks noGrp="1"/>
          </p:cNvSpPr>
          <p:nvPr>
            <p:ph type="pic" sz="quarter" idx="20"/>
          </p:nvPr>
        </p:nvSpPr>
        <p:spPr>
          <a:xfrm>
            <a:off x="4657410" y="0"/>
            <a:ext cx="4486590" cy="6858000"/>
          </a:xfrm>
          <a:prstGeom prst="rect">
            <a:avLst/>
          </a:prstGeom>
        </p:spPr>
        <p:txBody>
          <a:bodyPr lIns="0" tIns="0" rIns="0" bIns="0"/>
          <a:lstStyle/>
          <a:p>
            <a:r>
              <a:rPr lang="en-US"/>
              <a:t>Click icon to add picture</a:t>
            </a:r>
          </a:p>
        </p:txBody>
      </p:sp>
      <p:sp>
        <p:nvSpPr>
          <p:cNvPr id="24" name="Text Placeholder 8">
            <a:extLst>
              <a:ext uri="{FF2B5EF4-FFF2-40B4-BE49-F238E27FC236}">
                <a16:creationId xmlns:a16="http://schemas.microsoft.com/office/drawing/2014/main" id="{AA9DF7D4-90D1-427E-86F5-96B8E6DDF5C0}"/>
              </a:ext>
            </a:extLst>
          </p:cNvPr>
          <p:cNvSpPr>
            <a:spLocks noGrp="1"/>
          </p:cNvSpPr>
          <p:nvPr>
            <p:ph type="body" sz="quarter" idx="14" hasCustomPrompt="1"/>
          </p:nvPr>
        </p:nvSpPr>
        <p:spPr>
          <a:xfrm>
            <a:off x="287136" y="341459"/>
            <a:ext cx="3803668" cy="207999"/>
          </a:xfrm>
          <a:solidFill>
            <a:srgbClr val="0000FE">
              <a:alpha val="0"/>
            </a:srgbClr>
          </a:solidFill>
        </p:spPr>
        <p:txBody>
          <a:bodyPr/>
          <a:lstStyle>
            <a:lvl1pPr marL="0" indent="0">
              <a:buNone/>
              <a:defRPr sz="900"/>
            </a:lvl1pPr>
          </a:lstStyle>
          <a:p>
            <a:pPr lvl="0"/>
            <a:r>
              <a:rPr lang="en-US" noProof="0" dirty="0"/>
              <a:t>Choose faculty from the drop-down menu</a:t>
            </a:r>
          </a:p>
        </p:txBody>
      </p:sp>
      <p:sp>
        <p:nvSpPr>
          <p:cNvPr id="27" name="Text Placeholder 4">
            <a:extLst>
              <a:ext uri="{FF2B5EF4-FFF2-40B4-BE49-F238E27FC236}">
                <a16:creationId xmlns:a16="http://schemas.microsoft.com/office/drawing/2014/main" id="{05359BE4-B9E6-44C9-994B-4B43BA31858B}"/>
              </a:ext>
            </a:extLst>
          </p:cNvPr>
          <p:cNvSpPr>
            <a:spLocks noGrp="1"/>
          </p:cNvSpPr>
          <p:nvPr>
            <p:ph type="body" sz="quarter" idx="21" hasCustomPrompt="1"/>
          </p:nvPr>
        </p:nvSpPr>
        <p:spPr>
          <a:xfrm>
            <a:off x="284279" y="653143"/>
            <a:ext cx="3806525" cy="1204686"/>
          </a:xfrm>
        </p:spPr>
        <p:txBody>
          <a:bodyPr/>
          <a:lstStyle>
            <a:lvl1pPr marL="0" indent="0">
              <a:buNone/>
              <a:defRPr lang="en-US" sz="1500" kern="1200" dirty="0">
                <a:solidFill>
                  <a:schemeClr val="tx1"/>
                </a:solidFill>
                <a:latin typeface="+mj-lt"/>
                <a:ea typeface="+mj-ea"/>
                <a:cs typeface="+mj-cs"/>
              </a:defRPr>
            </a:lvl1pPr>
          </a:lstStyle>
          <a:p>
            <a:pPr lvl="0"/>
            <a:r>
              <a:rPr lang="nb-NO" dirty="0" err="1"/>
              <a:t>Name</a:t>
            </a:r>
            <a:r>
              <a:rPr lang="nb-NO" dirty="0"/>
              <a:t> </a:t>
            </a:r>
            <a:r>
              <a:rPr lang="nb-NO" dirty="0" err="1"/>
              <a:t>of</a:t>
            </a:r>
            <a:r>
              <a:rPr lang="nb-NO" dirty="0"/>
              <a:t> </a:t>
            </a:r>
            <a:r>
              <a:rPr lang="nb-NO" dirty="0" err="1"/>
              <a:t>department</a:t>
            </a:r>
            <a:endParaRPr lang="en-US" dirty="0"/>
          </a:p>
        </p:txBody>
      </p:sp>
      <p:sp>
        <p:nvSpPr>
          <p:cNvPr id="7" name="Text Placeholder 6">
            <a:extLst>
              <a:ext uri="{FF2B5EF4-FFF2-40B4-BE49-F238E27FC236}">
                <a16:creationId xmlns:a16="http://schemas.microsoft.com/office/drawing/2014/main" id="{8B8A0E4F-1BA9-45F5-9553-E579F5F1C2D8}"/>
              </a:ext>
            </a:extLst>
          </p:cNvPr>
          <p:cNvSpPr>
            <a:spLocks noGrp="1"/>
          </p:cNvSpPr>
          <p:nvPr>
            <p:ph type="body" sz="quarter" idx="19"/>
          </p:nvPr>
        </p:nvSpPr>
        <p:spPr>
          <a:xfrm>
            <a:off x="284279" y="2302849"/>
            <a:ext cx="3810096" cy="1702414"/>
          </a:xfrm>
        </p:spPr>
        <p:txBody>
          <a:bodyPr/>
          <a:lstStyle>
            <a:lvl1pPr marL="0" indent="0">
              <a:buNone/>
              <a:defRPr sz="3375"/>
            </a:lvl1pPr>
          </a:lstStyle>
          <a:p>
            <a:pPr lvl="0"/>
            <a:r>
              <a:rPr lang="en-US"/>
              <a:t>Edit Master text styles</a:t>
            </a:r>
          </a:p>
        </p:txBody>
      </p:sp>
      <p:sp>
        <p:nvSpPr>
          <p:cNvPr id="18" name="Text Placeholder 8">
            <a:extLst>
              <a:ext uri="{FF2B5EF4-FFF2-40B4-BE49-F238E27FC236}">
                <a16:creationId xmlns:a16="http://schemas.microsoft.com/office/drawing/2014/main" id="{C050759A-54F8-4B19-AC2D-397DFB40B4A8}"/>
              </a:ext>
            </a:extLst>
          </p:cNvPr>
          <p:cNvSpPr>
            <a:spLocks noGrp="1"/>
          </p:cNvSpPr>
          <p:nvPr>
            <p:ph type="body" sz="quarter" idx="17" hasCustomPrompt="1"/>
          </p:nvPr>
        </p:nvSpPr>
        <p:spPr>
          <a:xfrm>
            <a:off x="284279" y="4112582"/>
            <a:ext cx="3810096" cy="226283"/>
          </a:xfrm>
        </p:spPr>
        <p:txBody>
          <a:bodyPr/>
          <a:lstStyle>
            <a:lvl1pPr marL="0" indent="0">
              <a:buNone/>
              <a:defRPr sz="1313"/>
            </a:lvl1pPr>
          </a:lstStyle>
          <a:p>
            <a:pPr lvl="0"/>
            <a:r>
              <a:rPr lang="nb-NO" dirty="0" err="1"/>
              <a:t>Name</a:t>
            </a:r>
            <a:r>
              <a:rPr lang="nb-NO" dirty="0"/>
              <a:t> </a:t>
            </a:r>
            <a:r>
              <a:rPr lang="nb-NO" dirty="0" err="1"/>
              <a:t>Surname</a:t>
            </a:r>
            <a:endParaRPr lang="en-US" dirty="0"/>
          </a:p>
        </p:txBody>
      </p:sp>
      <p:sp>
        <p:nvSpPr>
          <p:cNvPr id="16" name="Text Placeholder 8">
            <a:extLst>
              <a:ext uri="{FF2B5EF4-FFF2-40B4-BE49-F238E27FC236}">
                <a16:creationId xmlns:a16="http://schemas.microsoft.com/office/drawing/2014/main" id="{B79C2EEB-4BAB-4FD9-8D75-49062C66009B}"/>
              </a:ext>
            </a:extLst>
          </p:cNvPr>
          <p:cNvSpPr>
            <a:spLocks noGrp="1"/>
          </p:cNvSpPr>
          <p:nvPr>
            <p:ph type="body" sz="quarter" idx="15" hasCustomPrompt="1"/>
          </p:nvPr>
        </p:nvSpPr>
        <p:spPr>
          <a:xfrm>
            <a:off x="287850" y="4379313"/>
            <a:ext cx="3806525" cy="226283"/>
          </a:xfrm>
        </p:spPr>
        <p:txBody>
          <a:bodyPr/>
          <a:lstStyle>
            <a:lvl1pPr marL="0" indent="0">
              <a:buNone/>
              <a:defRPr sz="1313"/>
            </a:lvl1pPr>
          </a:lstStyle>
          <a:p>
            <a:pPr lvl="0"/>
            <a:r>
              <a:rPr lang="nb-NO" dirty="0" err="1"/>
              <a:t>Title</a:t>
            </a:r>
            <a:endParaRPr lang="en-US" dirty="0"/>
          </a:p>
        </p:txBody>
      </p:sp>
      <p:sp>
        <p:nvSpPr>
          <p:cNvPr id="17" name="Text Placeholder 8">
            <a:extLst>
              <a:ext uri="{FF2B5EF4-FFF2-40B4-BE49-F238E27FC236}">
                <a16:creationId xmlns:a16="http://schemas.microsoft.com/office/drawing/2014/main" id="{D54445F3-3566-4B75-AA9E-13D05C023D30}"/>
              </a:ext>
            </a:extLst>
          </p:cNvPr>
          <p:cNvSpPr>
            <a:spLocks noGrp="1"/>
          </p:cNvSpPr>
          <p:nvPr>
            <p:ph type="body" sz="quarter" idx="16" hasCustomPrompt="1"/>
          </p:nvPr>
        </p:nvSpPr>
        <p:spPr>
          <a:xfrm>
            <a:off x="287851" y="4646044"/>
            <a:ext cx="3806525" cy="226283"/>
          </a:xfrm>
        </p:spPr>
        <p:txBody>
          <a:bodyPr/>
          <a:lstStyle>
            <a:lvl1pPr marL="0" indent="0">
              <a:buNone/>
              <a:defRPr sz="1313"/>
            </a:lvl1pPr>
          </a:lstStyle>
          <a:p>
            <a:pPr lvl="0"/>
            <a:r>
              <a:rPr lang="nb-NO" dirty="0" err="1"/>
              <a:t>University</a:t>
            </a:r>
            <a:endParaRPr lang="en-US" dirty="0"/>
          </a:p>
        </p:txBody>
      </p:sp>
      <p:sp>
        <p:nvSpPr>
          <p:cNvPr id="4" name="Date Placeholder 3"/>
          <p:cNvSpPr>
            <a:spLocks noGrp="1"/>
          </p:cNvSpPr>
          <p:nvPr>
            <p:ph type="dt" sz="half" idx="10"/>
          </p:nvPr>
        </p:nvSpPr>
        <p:spPr>
          <a:xfrm>
            <a:off x="284279" y="5135119"/>
            <a:ext cx="3806525" cy="365125"/>
          </a:xfrm>
        </p:spPr>
        <p:txBody>
          <a:bodyPr lIns="0" tIns="0" rIns="0" bIns="0"/>
          <a:lstStyle>
            <a:lvl1pPr>
              <a:defRPr sz="1313">
                <a:solidFill>
                  <a:schemeClr val="tx1"/>
                </a:solidFill>
              </a:defRPr>
            </a:lvl1pPr>
          </a:lstStyle>
          <a:p>
            <a:endParaRPr lang="en-US" dirty="0"/>
          </a:p>
        </p:txBody>
      </p:sp>
      <p:pic>
        <p:nvPicPr>
          <p:cNvPr id="2" name="Graphic 1" descr="UiO segl">
            <a:extLst>
              <a:ext uri="{FF2B5EF4-FFF2-40B4-BE49-F238E27FC236}">
                <a16:creationId xmlns:a16="http://schemas.microsoft.com/office/drawing/2014/main" id="{6161745A-C000-4B1A-BBF6-1904AA5E4F9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84278" y="5945262"/>
            <a:ext cx="1288098" cy="538688"/>
          </a:xfrm>
          <a:prstGeom prst="rect">
            <a:avLst/>
          </a:prstGeom>
        </p:spPr>
      </p:pic>
      <p:sp>
        <p:nvSpPr>
          <p:cNvPr id="11" name="addin_colorbox" hidden="1">
            <a:extLst>
              <a:ext uri="{FF2B5EF4-FFF2-40B4-BE49-F238E27FC236}">
                <a16:creationId xmlns:a16="http://schemas.microsoft.com/office/drawing/2014/main" id="{D1415340-24A4-4DEA-BEFB-EEC4384292C0}"/>
              </a:ext>
            </a:extLst>
          </p:cNvPr>
          <p:cNvSpPr/>
          <p:nvPr userDrawn="1"/>
        </p:nvSpPr>
        <p:spPr>
          <a:xfrm>
            <a:off x="3646402" y="-1512609"/>
            <a:ext cx="1767596"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500" dirty="0" err="1"/>
              <a:t>addin_colorbox</a:t>
            </a:r>
            <a:endParaRPr lang="nb-NO" sz="1500" dirty="0"/>
          </a:p>
        </p:txBody>
      </p:sp>
      <p:sp>
        <p:nvSpPr>
          <p:cNvPr id="12" name="addin_title" hidden="1">
            <a:extLst>
              <a:ext uri="{FF2B5EF4-FFF2-40B4-BE49-F238E27FC236}">
                <a16:creationId xmlns:a16="http://schemas.microsoft.com/office/drawing/2014/main" id="{9F75B8A5-5BF9-4EC4-8BB6-C6D3F7E34839}"/>
              </a:ext>
            </a:extLst>
          </p:cNvPr>
          <p:cNvSpPr/>
          <p:nvPr userDrawn="1"/>
        </p:nvSpPr>
        <p:spPr>
          <a:xfrm>
            <a:off x="7292805" y="-1512609"/>
            <a:ext cx="1767596"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500" dirty="0" err="1"/>
              <a:t>addin_title</a:t>
            </a:r>
            <a:endParaRPr lang="nb-NO" sz="1500" dirty="0"/>
          </a:p>
        </p:txBody>
      </p:sp>
      <p:sp>
        <p:nvSpPr>
          <p:cNvPr id="19" name="addin_text" hidden="1">
            <a:extLst>
              <a:ext uri="{FF2B5EF4-FFF2-40B4-BE49-F238E27FC236}">
                <a16:creationId xmlns:a16="http://schemas.microsoft.com/office/drawing/2014/main" id="{4E3B39B7-9751-440D-A9AB-82782D8FC8DF}"/>
              </a:ext>
            </a:extLst>
          </p:cNvPr>
          <p:cNvSpPr/>
          <p:nvPr userDrawn="1"/>
        </p:nvSpPr>
        <p:spPr>
          <a:xfrm>
            <a:off x="0" y="-861100"/>
            <a:ext cx="1767596"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500" dirty="0" err="1"/>
              <a:t>addin_text</a:t>
            </a:r>
            <a:endParaRPr lang="nb-NO" sz="1500" dirty="0"/>
          </a:p>
        </p:txBody>
      </p:sp>
      <p:sp>
        <p:nvSpPr>
          <p:cNvPr id="20" name="addin_image" hidden="1">
            <a:extLst>
              <a:ext uri="{FF2B5EF4-FFF2-40B4-BE49-F238E27FC236}">
                <a16:creationId xmlns:a16="http://schemas.microsoft.com/office/drawing/2014/main" id="{9F11CD0A-A270-4DB2-9FCA-BA55A2B1F0DE}"/>
              </a:ext>
            </a:extLst>
          </p:cNvPr>
          <p:cNvSpPr/>
          <p:nvPr userDrawn="1"/>
        </p:nvSpPr>
        <p:spPr>
          <a:xfrm>
            <a:off x="1878807" y="-861100"/>
            <a:ext cx="1767596"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500" dirty="0" err="1"/>
              <a:t>addin_image</a:t>
            </a:r>
            <a:endParaRPr lang="nb-NO" sz="1500" dirty="0"/>
          </a:p>
        </p:txBody>
      </p:sp>
      <p:sp>
        <p:nvSpPr>
          <p:cNvPr id="21" name="addin_grouplist" hidden="1">
            <a:extLst>
              <a:ext uri="{FF2B5EF4-FFF2-40B4-BE49-F238E27FC236}">
                <a16:creationId xmlns:a16="http://schemas.microsoft.com/office/drawing/2014/main" id="{DB6D9EA2-99A8-4372-A598-0B5D60587726}"/>
              </a:ext>
            </a:extLst>
          </p:cNvPr>
          <p:cNvSpPr/>
          <p:nvPr userDrawn="1"/>
        </p:nvSpPr>
        <p:spPr>
          <a:xfrm>
            <a:off x="3730003" y="-861100"/>
            <a:ext cx="1767596"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675" kern="1200" dirty="0" err="1">
                <a:solidFill>
                  <a:schemeClr val="lt1"/>
                </a:solidFill>
                <a:latin typeface="+mn-lt"/>
                <a:ea typeface="+mn-ea"/>
                <a:cs typeface="+mn-cs"/>
              </a:rPr>
              <a:t>SkiftBakgrunnGroup</a:t>
            </a:r>
            <a:endParaRPr lang="nb-NO" sz="1500" dirty="0"/>
          </a:p>
        </p:txBody>
      </p:sp>
      <p:sp>
        <p:nvSpPr>
          <p:cNvPr id="22" name="addin_logo" hidden="1">
            <a:extLst>
              <a:ext uri="{FF2B5EF4-FFF2-40B4-BE49-F238E27FC236}">
                <a16:creationId xmlns:a16="http://schemas.microsoft.com/office/drawing/2014/main" id="{A4926120-738A-4FCE-960F-FA718D9B088F}"/>
              </a:ext>
            </a:extLst>
          </p:cNvPr>
          <p:cNvSpPr/>
          <p:nvPr userDrawn="1"/>
        </p:nvSpPr>
        <p:spPr>
          <a:xfrm>
            <a:off x="5581200" y="-861100"/>
            <a:ext cx="1767596"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500" dirty="0" err="1"/>
              <a:t>addin_logo</a:t>
            </a:r>
            <a:endParaRPr lang="nb-NO" sz="1500" dirty="0"/>
          </a:p>
        </p:txBody>
      </p:sp>
      <p:sp>
        <p:nvSpPr>
          <p:cNvPr id="34" name="addin_colorlist" hidden="1">
            <a:extLst>
              <a:ext uri="{FF2B5EF4-FFF2-40B4-BE49-F238E27FC236}">
                <a16:creationId xmlns:a16="http://schemas.microsoft.com/office/drawing/2014/main" id="{A71FA25B-B97C-4FCD-B086-2318080EAA02}"/>
              </a:ext>
            </a:extLst>
          </p:cNvPr>
          <p:cNvSpPr/>
          <p:nvPr userDrawn="1"/>
        </p:nvSpPr>
        <p:spPr>
          <a:xfrm>
            <a:off x="114300" y="-1314178"/>
            <a:ext cx="1767596"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500" dirty="0" err="1"/>
              <a:t>kapforHvit</a:t>
            </a:r>
            <a:r>
              <a:rPr lang="nb-NO" sz="1500" dirty="0"/>
              <a:t>, halv1, halv2, halv3, halv4, halv5, halv6, halv7, halv8</a:t>
            </a:r>
          </a:p>
        </p:txBody>
      </p:sp>
    </p:spTree>
    <p:extLst>
      <p:ext uri="{BB962C8B-B14F-4D97-AF65-F5344CB8AC3E}">
        <p14:creationId xmlns:p14="http://schemas.microsoft.com/office/powerpoint/2010/main" val="37780556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Agenda 01">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70034" y="2503594"/>
            <a:ext cx="2788239" cy="1325563"/>
          </a:xfrm>
        </p:spPr>
        <p:txBody>
          <a:bodyPr/>
          <a:lstStyle>
            <a:lvl1pPr>
              <a:defRPr sz="3376"/>
            </a:lvl1pPr>
          </a:lstStyle>
          <a:p>
            <a:r>
              <a:rPr lang="en-US" noProof="0"/>
              <a:t>Click to edit Master title style</a:t>
            </a:r>
            <a:endParaRPr lang="nb-NO" noProof="0" dirty="0"/>
          </a:p>
        </p:txBody>
      </p:sp>
      <p:sp>
        <p:nvSpPr>
          <p:cNvPr id="9" name="Text Placeholder 8">
            <a:extLst>
              <a:ext uri="{FF2B5EF4-FFF2-40B4-BE49-F238E27FC236}">
                <a16:creationId xmlns:a16="http://schemas.microsoft.com/office/drawing/2014/main" id="{4F5D4F5D-6A45-4660-B498-EC62A1753CA4}"/>
              </a:ext>
            </a:extLst>
          </p:cNvPr>
          <p:cNvSpPr>
            <a:spLocks noGrp="1"/>
          </p:cNvSpPr>
          <p:nvPr>
            <p:ph type="body" sz="quarter" idx="13" hasCustomPrompt="1"/>
          </p:nvPr>
        </p:nvSpPr>
        <p:spPr>
          <a:xfrm>
            <a:off x="4502000" y="1768008"/>
            <a:ext cx="4354800" cy="4351338"/>
          </a:xfrm>
          <a:prstGeom prst="rect">
            <a:avLst/>
          </a:prstGeom>
        </p:spPr>
        <p:txBody>
          <a:bodyPr lIns="0" tIns="0" rIns="0" bIns="0"/>
          <a:lstStyle>
            <a:lvl1pPr marL="0" indent="0" algn="l">
              <a:lnSpc>
                <a:spcPct val="100000"/>
              </a:lnSpc>
              <a:spcBef>
                <a:spcPts val="0"/>
              </a:spcBef>
              <a:spcAft>
                <a:spcPts val="0"/>
              </a:spcAft>
              <a:buClrTx/>
              <a:buFontTx/>
              <a:buNone/>
              <a:defRPr sz="3376" b="0" i="0" u="none" cap="none">
                <a:solidFill>
                  <a:srgbClr val="000000"/>
                </a:solidFill>
                <a:latin typeface="+mn-lt"/>
              </a:defRPr>
            </a:lvl1pPr>
            <a:lvl2pPr marL="0" indent="0" algn="l">
              <a:lnSpc>
                <a:spcPct val="100000"/>
              </a:lnSpc>
              <a:spcBef>
                <a:spcPts val="0"/>
              </a:spcBef>
              <a:spcAft>
                <a:spcPts val="0"/>
              </a:spcAft>
              <a:buClrTx/>
              <a:buFontTx/>
              <a:buNone/>
              <a:defRPr sz="3376" b="0" i="0" u="none" cap="none">
                <a:solidFill>
                  <a:srgbClr val="000000"/>
                </a:solidFill>
                <a:latin typeface="+mn-lt"/>
              </a:defRPr>
            </a:lvl2pPr>
            <a:lvl3pPr marL="0" indent="0" algn="l">
              <a:lnSpc>
                <a:spcPct val="100000"/>
              </a:lnSpc>
              <a:spcBef>
                <a:spcPts val="0"/>
              </a:spcBef>
              <a:spcAft>
                <a:spcPts val="0"/>
              </a:spcAft>
              <a:buClrTx/>
              <a:buFontTx/>
              <a:buNone/>
              <a:defRPr sz="3376" b="0" i="0" u="none" cap="none">
                <a:solidFill>
                  <a:srgbClr val="000000"/>
                </a:solidFill>
                <a:latin typeface="+mn-lt"/>
              </a:defRPr>
            </a:lvl3pPr>
            <a:lvl4pPr marL="0" indent="0" algn="l">
              <a:lnSpc>
                <a:spcPct val="100000"/>
              </a:lnSpc>
              <a:spcBef>
                <a:spcPts val="0"/>
              </a:spcBef>
              <a:spcAft>
                <a:spcPts val="0"/>
              </a:spcAft>
              <a:buClrTx/>
              <a:buFontTx/>
              <a:buNone/>
              <a:defRPr sz="3376" b="0" i="0" u="none" cap="none">
                <a:solidFill>
                  <a:srgbClr val="000000"/>
                </a:solidFill>
                <a:latin typeface="+mn-lt"/>
              </a:defRPr>
            </a:lvl4pPr>
          </a:lstStyle>
          <a:p>
            <a:pPr lvl="0"/>
            <a:r>
              <a:rPr lang="nb-NO" dirty="0"/>
              <a:t>Point A</a:t>
            </a:r>
          </a:p>
          <a:p>
            <a:pPr lvl="0"/>
            <a:r>
              <a:rPr lang="nb-NO" dirty="0"/>
              <a:t>Point B</a:t>
            </a:r>
          </a:p>
          <a:p>
            <a:pPr lvl="0"/>
            <a:r>
              <a:rPr lang="nb-NO" dirty="0"/>
              <a:t>Point C</a:t>
            </a:r>
          </a:p>
          <a:p>
            <a:pPr lvl="0"/>
            <a:r>
              <a:rPr lang="nb-NO" dirty="0"/>
              <a:t>Point D</a:t>
            </a:r>
            <a:endParaRPr lang="en-US" dirty="0"/>
          </a:p>
        </p:txBody>
      </p:sp>
      <p:sp>
        <p:nvSpPr>
          <p:cNvPr id="8" name="Slide Number Placeholder 7">
            <a:extLst>
              <a:ext uri="{FF2B5EF4-FFF2-40B4-BE49-F238E27FC236}">
                <a16:creationId xmlns:a16="http://schemas.microsoft.com/office/drawing/2014/main" id="{D8A1E855-477D-41E9-B0F8-7881ED26F55E}"/>
              </a:ext>
            </a:extLst>
          </p:cNvPr>
          <p:cNvSpPr>
            <a:spLocks noGrp="1"/>
          </p:cNvSpPr>
          <p:nvPr>
            <p:ph type="sldNum" sz="quarter" idx="16"/>
          </p:nvPr>
        </p:nvSpPr>
        <p:spPr/>
        <p:txBody>
          <a:bodyPr/>
          <a:lstStyle/>
          <a:p>
            <a:r>
              <a:rPr lang="en-US"/>
              <a:t>Page </a:t>
            </a:r>
            <a:fld id="{5251F420-7306-4E7C-A79E-F31A38F7D392}" type="slidenum">
              <a:rPr lang="en-US" smtClean="0"/>
              <a:pPr/>
              <a:t>‹#›</a:t>
            </a:fld>
            <a:endParaRPr lang="en-US" dirty="0"/>
          </a:p>
        </p:txBody>
      </p:sp>
    </p:spTree>
    <p:extLst>
      <p:ext uri="{BB962C8B-B14F-4D97-AF65-F5344CB8AC3E}">
        <p14:creationId xmlns:p14="http://schemas.microsoft.com/office/powerpoint/2010/main" val="147769458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Agenda 02">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70034" y="2503594"/>
            <a:ext cx="2788239" cy="1325563"/>
          </a:xfrm>
        </p:spPr>
        <p:txBody>
          <a:bodyPr/>
          <a:lstStyle>
            <a:lvl1pPr>
              <a:defRPr sz="3376"/>
            </a:lvl1pPr>
          </a:lstStyle>
          <a:p>
            <a:r>
              <a:rPr lang="en-US" noProof="0"/>
              <a:t>Click to edit Master title style</a:t>
            </a:r>
            <a:endParaRPr lang="nb-NO" noProof="0" dirty="0"/>
          </a:p>
        </p:txBody>
      </p:sp>
      <p:sp>
        <p:nvSpPr>
          <p:cNvPr id="3" name="Text Placeholder 2">
            <a:extLst>
              <a:ext uri="{FF2B5EF4-FFF2-40B4-BE49-F238E27FC236}">
                <a16:creationId xmlns:a16="http://schemas.microsoft.com/office/drawing/2014/main" id="{49E40B9F-ECB7-4387-A58C-0A496B930AD5}"/>
              </a:ext>
            </a:extLst>
          </p:cNvPr>
          <p:cNvSpPr>
            <a:spLocks noGrp="1"/>
          </p:cNvSpPr>
          <p:nvPr>
            <p:ph type="body" sz="quarter" idx="23" hasCustomPrompt="1"/>
          </p:nvPr>
        </p:nvSpPr>
        <p:spPr>
          <a:xfrm>
            <a:off x="3552537" y="881598"/>
            <a:ext cx="2227510" cy="1528506"/>
          </a:xfrm>
          <a:prstGeom prst="rect">
            <a:avLst/>
          </a:prstGeom>
        </p:spPr>
        <p:txBody>
          <a:bodyPr lIns="0" tIns="0" rIns="0" bIns="0"/>
          <a:lstStyle>
            <a:lvl1pPr marL="0" indent="0">
              <a:buFont typeface="Arial" panose="020B0604020202020204" pitchFamily="34" charset="0"/>
              <a:buChar char="​"/>
              <a:defRPr sz="2251"/>
            </a:lvl1pPr>
            <a:lvl2pPr marL="387626" indent="-92888">
              <a:spcBef>
                <a:spcPts val="1050"/>
              </a:spcBef>
              <a:tabLst/>
              <a:defRPr/>
            </a:lvl2pPr>
          </a:lstStyle>
          <a:p>
            <a:pPr lvl="0"/>
            <a:r>
              <a:rPr lang="nb-NO" noProof="0" dirty="0"/>
              <a:t>Point A</a:t>
            </a:r>
          </a:p>
          <a:p>
            <a:pPr lvl="1"/>
            <a:r>
              <a:rPr lang="nb-NO" noProof="0" dirty="0"/>
              <a:t>Second </a:t>
            </a:r>
            <a:r>
              <a:rPr lang="nb-NO" noProof="0" dirty="0" err="1"/>
              <a:t>level</a:t>
            </a:r>
            <a:endParaRPr lang="nb-NO" noProof="0" dirty="0"/>
          </a:p>
          <a:p>
            <a:pPr lvl="2"/>
            <a:r>
              <a:rPr lang="nb-NO" noProof="0" dirty="0"/>
              <a:t>Third </a:t>
            </a:r>
            <a:r>
              <a:rPr lang="nb-NO" noProof="0" dirty="0" err="1"/>
              <a:t>level</a:t>
            </a:r>
            <a:endParaRPr lang="nb-NO" noProof="0" dirty="0"/>
          </a:p>
          <a:p>
            <a:pPr lvl="3"/>
            <a:r>
              <a:rPr lang="nb-NO" noProof="0" dirty="0" err="1"/>
              <a:t>Fourth</a:t>
            </a:r>
            <a:r>
              <a:rPr lang="nb-NO" noProof="0" dirty="0"/>
              <a:t> </a:t>
            </a:r>
            <a:r>
              <a:rPr lang="nb-NO" noProof="0" dirty="0" err="1"/>
              <a:t>level</a:t>
            </a:r>
            <a:endParaRPr lang="nb-NO" noProof="0" dirty="0"/>
          </a:p>
          <a:p>
            <a:pPr lvl="4"/>
            <a:r>
              <a:rPr lang="nb-NO" noProof="0" dirty="0"/>
              <a:t>Fifth </a:t>
            </a:r>
            <a:r>
              <a:rPr lang="nb-NO" noProof="0" dirty="0" err="1"/>
              <a:t>level</a:t>
            </a:r>
            <a:endParaRPr lang="nb-NO" noProof="0" dirty="0"/>
          </a:p>
        </p:txBody>
      </p:sp>
      <p:sp>
        <p:nvSpPr>
          <p:cNvPr id="19" name="Text Placeholder 2">
            <a:extLst>
              <a:ext uri="{FF2B5EF4-FFF2-40B4-BE49-F238E27FC236}">
                <a16:creationId xmlns:a16="http://schemas.microsoft.com/office/drawing/2014/main" id="{36E426CF-9990-43F5-BE14-226088D8A7BB}"/>
              </a:ext>
            </a:extLst>
          </p:cNvPr>
          <p:cNvSpPr>
            <a:spLocks noGrp="1"/>
          </p:cNvSpPr>
          <p:nvPr>
            <p:ph type="body" sz="quarter" idx="27" hasCustomPrompt="1"/>
          </p:nvPr>
        </p:nvSpPr>
        <p:spPr>
          <a:xfrm>
            <a:off x="6310383" y="881597"/>
            <a:ext cx="2227510" cy="1528506"/>
          </a:xfrm>
          <a:prstGeom prst="rect">
            <a:avLst/>
          </a:prstGeom>
        </p:spPr>
        <p:txBody>
          <a:bodyPr lIns="0" tIns="0" rIns="0" bIns="0"/>
          <a:lstStyle>
            <a:lvl1pPr marL="0" indent="0">
              <a:buFont typeface="Arial" panose="020B0604020202020204" pitchFamily="34" charset="0"/>
              <a:buChar char="​"/>
              <a:defRPr sz="2251"/>
            </a:lvl1pPr>
            <a:lvl2pPr marL="387626" indent="-92888">
              <a:spcBef>
                <a:spcPts val="1050"/>
              </a:spcBef>
              <a:tabLst/>
              <a:defRPr/>
            </a:lvl2pPr>
          </a:lstStyle>
          <a:p>
            <a:pPr lvl="0"/>
            <a:r>
              <a:rPr lang="nb-NO" noProof="0" dirty="0"/>
              <a:t>Point B</a:t>
            </a:r>
          </a:p>
          <a:p>
            <a:pPr lvl="1"/>
            <a:r>
              <a:rPr lang="nb-NO" noProof="0" dirty="0"/>
              <a:t>Second </a:t>
            </a:r>
            <a:r>
              <a:rPr lang="nb-NO" noProof="0" dirty="0" err="1"/>
              <a:t>level</a:t>
            </a:r>
            <a:endParaRPr lang="nb-NO" noProof="0" dirty="0"/>
          </a:p>
          <a:p>
            <a:pPr lvl="2"/>
            <a:r>
              <a:rPr lang="nb-NO" noProof="0" dirty="0"/>
              <a:t>Third </a:t>
            </a:r>
            <a:r>
              <a:rPr lang="nb-NO" noProof="0" dirty="0" err="1"/>
              <a:t>level</a:t>
            </a:r>
            <a:endParaRPr lang="nb-NO" noProof="0" dirty="0"/>
          </a:p>
          <a:p>
            <a:pPr lvl="3"/>
            <a:r>
              <a:rPr lang="nb-NO" noProof="0" dirty="0" err="1"/>
              <a:t>Fourth</a:t>
            </a:r>
            <a:r>
              <a:rPr lang="nb-NO" noProof="0" dirty="0"/>
              <a:t> </a:t>
            </a:r>
            <a:r>
              <a:rPr lang="nb-NO" noProof="0" dirty="0" err="1"/>
              <a:t>level</a:t>
            </a:r>
            <a:endParaRPr lang="nb-NO" noProof="0" dirty="0"/>
          </a:p>
          <a:p>
            <a:pPr lvl="4"/>
            <a:r>
              <a:rPr lang="nb-NO" noProof="0" dirty="0"/>
              <a:t>Fifth </a:t>
            </a:r>
            <a:r>
              <a:rPr lang="nb-NO" noProof="0" dirty="0" err="1"/>
              <a:t>level</a:t>
            </a:r>
            <a:endParaRPr lang="nb-NO" noProof="0" dirty="0"/>
          </a:p>
        </p:txBody>
      </p:sp>
      <p:sp>
        <p:nvSpPr>
          <p:cNvPr id="20" name="Text Placeholder 2">
            <a:extLst>
              <a:ext uri="{FF2B5EF4-FFF2-40B4-BE49-F238E27FC236}">
                <a16:creationId xmlns:a16="http://schemas.microsoft.com/office/drawing/2014/main" id="{B679225E-A5E2-4DC8-9837-7BCA23C8E409}"/>
              </a:ext>
            </a:extLst>
          </p:cNvPr>
          <p:cNvSpPr>
            <a:spLocks noGrp="1"/>
          </p:cNvSpPr>
          <p:nvPr>
            <p:ph type="body" sz="quarter" idx="28" hasCustomPrompt="1"/>
          </p:nvPr>
        </p:nvSpPr>
        <p:spPr>
          <a:xfrm>
            <a:off x="3552537" y="2527399"/>
            <a:ext cx="2227510" cy="1528506"/>
          </a:xfrm>
          <a:prstGeom prst="rect">
            <a:avLst/>
          </a:prstGeom>
        </p:spPr>
        <p:txBody>
          <a:bodyPr lIns="0" tIns="0" rIns="0" bIns="0"/>
          <a:lstStyle>
            <a:lvl1pPr marL="0" indent="0">
              <a:buFont typeface="Arial" panose="020B0604020202020204" pitchFamily="34" charset="0"/>
              <a:buChar char="​"/>
              <a:defRPr sz="2251"/>
            </a:lvl1pPr>
            <a:lvl2pPr marL="387626" indent="-92888">
              <a:spcBef>
                <a:spcPts val="1050"/>
              </a:spcBef>
              <a:tabLst/>
              <a:defRPr/>
            </a:lvl2pPr>
          </a:lstStyle>
          <a:p>
            <a:pPr lvl="0"/>
            <a:r>
              <a:rPr lang="nb-NO" noProof="0" dirty="0"/>
              <a:t>Point C</a:t>
            </a:r>
          </a:p>
          <a:p>
            <a:pPr lvl="1"/>
            <a:r>
              <a:rPr lang="nb-NO" noProof="0" dirty="0"/>
              <a:t>Second </a:t>
            </a:r>
            <a:r>
              <a:rPr lang="nb-NO" noProof="0" dirty="0" err="1"/>
              <a:t>level</a:t>
            </a:r>
            <a:endParaRPr lang="nb-NO" noProof="0" dirty="0"/>
          </a:p>
          <a:p>
            <a:pPr lvl="2"/>
            <a:r>
              <a:rPr lang="nb-NO" noProof="0" dirty="0"/>
              <a:t>Third </a:t>
            </a:r>
            <a:r>
              <a:rPr lang="nb-NO" noProof="0" dirty="0" err="1"/>
              <a:t>level</a:t>
            </a:r>
            <a:endParaRPr lang="nb-NO" noProof="0" dirty="0"/>
          </a:p>
          <a:p>
            <a:pPr lvl="3"/>
            <a:r>
              <a:rPr lang="nb-NO" noProof="0" dirty="0" err="1"/>
              <a:t>Fourth</a:t>
            </a:r>
            <a:r>
              <a:rPr lang="nb-NO" noProof="0" dirty="0"/>
              <a:t> </a:t>
            </a:r>
            <a:r>
              <a:rPr lang="nb-NO" noProof="0" dirty="0" err="1"/>
              <a:t>level</a:t>
            </a:r>
            <a:endParaRPr lang="nb-NO" noProof="0" dirty="0"/>
          </a:p>
          <a:p>
            <a:pPr lvl="4"/>
            <a:r>
              <a:rPr lang="nb-NO" noProof="0" dirty="0"/>
              <a:t>Fifth </a:t>
            </a:r>
            <a:r>
              <a:rPr lang="nb-NO" noProof="0" dirty="0" err="1"/>
              <a:t>level</a:t>
            </a:r>
            <a:endParaRPr lang="nb-NO" noProof="0" dirty="0"/>
          </a:p>
        </p:txBody>
      </p:sp>
      <p:sp>
        <p:nvSpPr>
          <p:cNvPr id="15" name="Text Placeholder 2">
            <a:extLst>
              <a:ext uri="{FF2B5EF4-FFF2-40B4-BE49-F238E27FC236}">
                <a16:creationId xmlns:a16="http://schemas.microsoft.com/office/drawing/2014/main" id="{2A833A43-18E3-4392-918C-09F8E26D369D}"/>
              </a:ext>
            </a:extLst>
          </p:cNvPr>
          <p:cNvSpPr>
            <a:spLocks noGrp="1"/>
          </p:cNvSpPr>
          <p:nvPr>
            <p:ph type="body" sz="quarter" idx="24" hasCustomPrompt="1"/>
          </p:nvPr>
        </p:nvSpPr>
        <p:spPr>
          <a:xfrm>
            <a:off x="6310383" y="2526959"/>
            <a:ext cx="2227510" cy="1528506"/>
          </a:xfrm>
          <a:prstGeom prst="rect">
            <a:avLst/>
          </a:prstGeom>
        </p:spPr>
        <p:txBody>
          <a:bodyPr lIns="0" tIns="0" rIns="0" bIns="0"/>
          <a:lstStyle>
            <a:lvl1pPr marL="0" indent="0">
              <a:buFont typeface="Arial" panose="020B0604020202020204" pitchFamily="34" charset="0"/>
              <a:buChar char="​"/>
              <a:defRPr sz="2251"/>
            </a:lvl1pPr>
            <a:lvl2pPr marL="387626" indent="-92888">
              <a:spcBef>
                <a:spcPts val="1050"/>
              </a:spcBef>
              <a:tabLst/>
              <a:defRPr/>
            </a:lvl2pPr>
          </a:lstStyle>
          <a:p>
            <a:pPr lvl="0"/>
            <a:r>
              <a:rPr lang="nb-NO" noProof="0" dirty="0"/>
              <a:t>Point D</a:t>
            </a:r>
          </a:p>
          <a:p>
            <a:pPr lvl="1"/>
            <a:r>
              <a:rPr lang="nb-NO" noProof="0" dirty="0"/>
              <a:t>Second </a:t>
            </a:r>
            <a:r>
              <a:rPr lang="nb-NO" noProof="0" dirty="0" err="1"/>
              <a:t>level</a:t>
            </a:r>
            <a:endParaRPr lang="nb-NO" noProof="0" dirty="0"/>
          </a:p>
          <a:p>
            <a:pPr lvl="2"/>
            <a:r>
              <a:rPr lang="nb-NO" noProof="0" dirty="0"/>
              <a:t>Third </a:t>
            </a:r>
            <a:r>
              <a:rPr lang="nb-NO" noProof="0" dirty="0" err="1"/>
              <a:t>level</a:t>
            </a:r>
            <a:endParaRPr lang="nb-NO" noProof="0" dirty="0"/>
          </a:p>
          <a:p>
            <a:pPr lvl="3"/>
            <a:r>
              <a:rPr lang="nb-NO" noProof="0" dirty="0" err="1"/>
              <a:t>Fourth</a:t>
            </a:r>
            <a:r>
              <a:rPr lang="nb-NO" noProof="0" dirty="0"/>
              <a:t> </a:t>
            </a:r>
            <a:r>
              <a:rPr lang="nb-NO" noProof="0" dirty="0" err="1"/>
              <a:t>level</a:t>
            </a:r>
            <a:endParaRPr lang="nb-NO" noProof="0" dirty="0"/>
          </a:p>
          <a:p>
            <a:pPr lvl="4"/>
            <a:r>
              <a:rPr lang="nb-NO" noProof="0" dirty="0"/>
              <a:t>Fifth </a:t>
            </a:r>
            <a:r>
              <a:rPr lang="nb-NO" noProof="0" dirty="0" err="1"/>
              <a:t>level</a:t>
            </a:r>
            <a:endParaRPr lang="nb-NO" noProof="0" dirty="0"/>
          </a:p>
        </p:txBody>
      </p:sp>
      <p:sp>
        <p:nvSpPr>
          <p:cNvPr id="16" name="Text Placeholder 2">
            <a:extLst>
              <a:ext uri="{FF2B5EF4-FFF2-40B4-BE49-F238E27FC236}">
                <a16:creationId xmlns:a16="http://schemas.microsoft.com/office/drawing/2014/main" id="{C23B8277-88D5-4007-B32D-B587FB6C14E8}"/>
              </a:ext>
            </a:extLst>
          </p:cNvPr>
          <p:cNvSpPr>
            <a:spLocks noGrp="1"/>
          </p:cNvSpPr>
          <p:nvPr>
            <p:ph type="body" sz="quarter" idx="25" hasCustomPrompt="1"/>
          </p:nvPr>
        </p:nvSpPr>
        <p:spPr>
          <a:xfrm>
            <a:off x="3552537" y="4173200"/>
            <a:ext cx="2227510" cy="1528506"/>
          </a:xfrm>
          <a:prstGeom prst="rect">
            <a:avLst/>
          </a:prstGeom>
        </p:spPr>
        <p:txBody>
          <a:bodyPr lIns="0" tIns="0" rIns="0" bIns="0"/>
          <a:lstStyle>
            <a:lvl1pPr marL="0" indent="0">
              <a:buFont typeface="Arial" panose="020B0604020202020204" pitchFamily="34" charset="0"/>
              <a:buChar char="​"/>
              <a:defRPr sz="2251"/>
            </a:lvl1pPr>
            <a:lvl2pPr marL="387626" indent="-92888">
              <a:spcBef>
                <a:spcPts val="1050"/>
              </a:spcBef>
              <a:tabLst/>
              <a:defRPr/>
            </a:lvl2pPr>
          </a:lstStyle>
          <a:p>
            <a:pPr lvl="0"/>
            <a:r>
              <a:rPr lang="nb-NO" noProof="0" dirty="0"/>
              <a:t>Point E</a:t>
            </a:r>
          </a:p>
          <a:p>
            <a:pPr lvl="1"/>
            <a:r>
              <a:rPr lang="nb-NO" noProof="0" dirty="0"/>
              <a:t>Second </a:t>
            </a:r>
            <a:r>
              <a:rPr lang="nb-NO" noProof="0" dirty="0" err="1"/>
              <a:t>level</a:t>
            </a:r>
            <a:endParaRPr lang="nb-NO" noProof="0" dirty="0"/>
          </a:p>
          <a:p>
            <a:pPr lvl="2"/>
            <a:r>
              <a:rPr lang="nb-NO" noProof="0" dirty="0"/>
              <a:t>Third </a:t>
            </a:r>
            <a:r>
              <a:rPr lang="nb-NO" noProof="0" dirty="0" err="1"/>
              <a:t>level</a:t>
            </a:r>
            <a:endParaRPr lang="nb-NO" noProof="0" dirty="0"/>
          </a:p>
          <a:p>
            <a:pPr lvl="3"/>
            <a:r>
              <a:rPr lang="nb-NO" noProof="0" dirty="0" err="1"/>
              <a:t>Fourth</a:t>
            </a:r>
            <a:r>
              <a:rPr lang="nb-NO" noProof="0" dirty="0"/>
              <a:t> </a:t>
            </a:r>
            <a:r>
              <a:rPr lang="nb-NO" noProof="0" dirty="0" err="1"/>
              <a:t>level</a:t>
            </a:r>
            <a:endParaRPr lang="nb-NO" noProof="0" dirty="0"/>
          </a:p>
          <a:p>
            <a:pPr lvl="4"/>
            <a:r>
              <a:rPr lang="nb-NO" noProof="0" dirty="0"/>
              <a:t>Fifth </a:t>
            </a:r>
            <a:r>
              <a:rPr lang="nb-NO" noProof="0" dirty="0" err="1"/>
              <a:t>level</a:t>
            </a:r>
            <a:endParaRPr lang="nb-NO" noProof="0" dirty="0"/>
          </a:p>
        </p:txBody>
      </p:sp>
      <p:sp>
        <p:nvSpPr>
          <p:cNvPr id="17" name="Text Placeholder 2">
            <a:extLst>
              <a:ext uri="{FF2B5EF4-FFF2-40B4-BE49-F238E27FC236}">
                <a16:creationId xmlns:a16="http://schemas.microsoft.com/office/drawing/2014/main" id="{2366E2B9-433F-4D84-9677-520FBB3E32B3}"/>
              </a:ext>
            </a:extLst>
          </p:cNvPr>
          <p:cNvSpPr>
            <a:spLocks noGrp="1"/>
          </p:cNvSpPr>
          <p:nvPr>
            <p:ph type="body" sz="quarter" idx="26" hasCustomPrompt="1"/>
          </p:nvPr>
        </p:nvSpPr>
        <p:spPr>
          <a:xfrm>
            <a:off x="6310383" y="4168058"/>
            <a:ext cx="2227510" cy="1528506"/>
          </a:xfrm>
          <a:prstGeom prst="rect">
            <a:avLst/>
          </a:prstGeom>
        </p:spPr>
        <p:txBody>
          <a:bodyPr lIns="0" tIns="0" rIns="0" bIns="0"/>
          <a:lstStyle>
            <a:lvl1pPr marL="0" indent="0">
              <a:buFont typeface="Arial" panose="020B0604020202020204" pitchFamily="34" charset="0"/>
              <a:buChar char="​"/>
              <a:defRPr sz="2251"/>
            </a:lvl1pPr>
            <a:lvl2pPr marL="387626" indent="-92888">
              <a:spcBef>
                <a:spcPts val="1050"/>
              </a:spcBef>
              <a:tabLst/>
              <a:defRPr/>
            </a:lvl2pPr>
          </a:lstStyle>
          <a:p>
            <a:pPr lvl="0"/>
            <a:r>
              <a:rPr lang="nb-NO" noProof="0" dirty="0"/>
              <a:t>Point F</a:t>
            </a:r>
          </a:p>
          <a:p>
            <a:pPr lvl="1"/>
            <a:r>
              <a:rPr lang="nb-NO" noProof="0" dirty="0"/>
              <a:t>Second </a:t>
            </a:r>
            <a:r>
              <a:rPr lang="nb-NO" noProof="0" dirty="0" err="1"/>
              <a:t>level</a:t>
            </a:r>
            <a:endParaRPr lang="nb-NO" noProof="0" dirty="0"/>
          </a:p>
          <a:p>
            <a:pPr lvl="2"/>
            <a:r>
              <a:rPr lang="nb-NO" noProof="0" dirty="0"/>
              <a:t>Third </a:t>
            </a:r>
            <a:r>
              <a:rPr lang="nb-NO" noProof="0" dirty="0" err="1"/>
              <a:t>level</a:t>
            </a:r>
            <a:endParaRPr lang="nb-NO" noProof="0" dirty="0"/>
          </a:p>
          <a:p>
            <a:pPr lvl="3"/>
            <a:r>
              <a:rPr lang="nb-NO" noProof="0" dirty="0" err="1"/>
              <a:t>Fourth</a:t>
            </a:r>
            <a:r>
              <a:rPr lang="nb-NO" noProof="0" dirty="0"/>
              <a:t> </a:t>
            </a:r>
            <a:r>
              <a:rPr lang="nb-NO" noProof="0" dirty="0" err="1"/>
              <a:t>level</a:t>
            </a:r>
            <a:endParaRPr lang="nb-NO" noProof="0" dirty="0"/>
          </a:p>
          <a:p>
            <a:pPr lvl="4"/>
            <a:r>
              <a:rPr lang="nb-NO" noProof="0" dirty="0"/>
              <a:t>Fifth </a:t>
            </a:r>
            <a:r>
              <a:rPr lang="nb-NO" noProof="0" dirty="0" err="1"/>
              <a:t>level</a:t>
            </a:r>
            <a:endParaRPr lang="nb-NO" noProof="0" dirty="0"/>
          </a:p>
        </p:txBody>
      </p:sp>
      <p:sp>
        <p:nvSpPr>
          <p:cNvPr id="8" name="Slide Number Placeholder 7">
            <a:extLst>
              <a:ext uri="{FF2B5EF4-FFF2-40B4-BE49-F238E27FC236}">
                <a16:creationId xmlns:a16="http://schemas.microsoft.com/office/drawing/2014/main" id="{4FE7C183-1D0F-4BA0-AFD5-92D8F4D092D5}"/>
              </a:ext>
            </a:extLst>
          </p:cNvPr>
          <p:cNvSpPr>
            <a:spLocks noGrp="1"/>
          </p:cNvSpPr>
          <p:nvPr>
            <p:ph type="sldNum" sz="quarter" idx="31"/>
          </p:nvPr>
        </p:nvSpPr>
        <p:spPr/>
        <p:txBody>
          <a:bodyPr/>
          <a:lstStyle/>
          <a:p>
            <a:r>
              <a:rPr lang="en-US"/>
              <a:t>Page </a:t>
            </a:r>
            <a:fld id="{5251F420-7306-4E7C-A79E-F31A38F7D392}" type="slidenum">
              <a:rPr lang="en-US" smtClean="0"/>
              <a:pPr/>
              <a:t>‹#›</a:t>
            </a:fld>
            <a:endParaRPr lang="en-US" dirty="0"/>
          </a:p>
        </p:txBody>
      </p:sp>
    </p:spTree>
    <p:extLst>
      <p:ext uri="{BB962C8B-B14F-4D97-AF65-F5344CB8AC3E}">
        <p14:creationId xmlns:p14="http://schemas.microsoft.com/office/powerpoint/2010/main" val="335074297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Chapter page">
    <p:bg>
      <p:bgPr>
        <a:solidFill>
          <a:schemeClr val="accent2"/>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CDBCC00A-19CF-41BF-8147-46CE1C6A77C6}"/>
              </a:ext>
            </a:extLst>
          </p:cNvPr>
          <p:cNvSpPr>
            <a:spLocks noGrp="1"/>
          </p:cNvSpPr>
          <p:nvPr>
            <p:ph type="pic" sz="quarter" idx="14" hasCustomPrompt="1"/>
          </p:nvPr>
        </p:nvSpPr>
        <p:spPr>
          <a:xfrm>
            <a:off x="1" y="0"/>
            <a:ext cx="9143999" cy="6858000"/>
          </a:xfrm>
          <a:prstGeom prst="rect">
            <a:avLst/>
          </a:prstGeom>
        </p:spPr>
        <p:txBody>
          <a:bodyPr lIns="0" tIns="0" rIns="0" bIns="0"/>
          <a:lstStyle>
            <a:lvl1pPr>
              <a:buNone/>
              <a:defRPr/>
            </a:lvl1pPr>
          </a:lstStyle>
          <a:p>
            <a:pPr marL="94079" marR="0" lvl="0" indent="-94079" algn="l" defTabSz="685835" rtl="0" eaLnBrk="1" fontAlgn="auto" latinLnBrk="0" hangingPunct="1">
              <a:lnSpc>
                <a:spcPct val="100000"/>
              </a:lnSpc>
              <a:spcBef>
                <a:spcPts val="863"/>
              </a:spcBef>
              <a:spcAft>
                <a:spcPts val="0"/>
              </a:spcAft>
              <a:buClrTx/>
              <a:buSzTx/>
              <a:buFont typeface="Arial" panose="020B0604020202020204" pitchFamily="34" charset="0"/>
              <a:buNone/>
              <a:tabLst/>
              <a:defRPr/>
            </a:pPr>
            <a:r>
              <a:rPr lang="nb-NO" dirty="0" err="1"/>
              <a:t>Click</a:t>
            </a:r>
            <a:r>
              <a:rPr lang="nb-NO" dirty="0"/>
              <a:t> </a:t>
            </a:r>
            <a:r>
              <a:rPr lang="nb-NO" dirty="0" err="1"/>
              <a:t>insert</a:t>
            </a:r>
            <a:r>
              <a:rPr lang="nb-NO" dirty="0"/>
              <a:t> – Picture – </a:t>
            </a:r>
            <a:r>
              <a:rPr lang="nb-NO" dirty="0" err="1"/>
              <a:t>this</a:t>
            </a:r>
            <a:r>
              <a:rPr lang="nb-NO" dirty="0"/>
              <a:t> </a:t>
            </a:r>
            <a:r>
              <a:rPr lang="nb-NO" dirty="0" err="1"/>
              <a:t>device</a:t>
            </a:r>
            <a:r>
              <a:rPr lang="nb-NO" dirty="0"/>
              <a:t>– to </a:t>
            </a:r>
            <a:r>
              <a:rPr lang="nb-NO" dirty="0" err="1"/>
              <a:t>add</a:t>
            </a:r>
            <a:r>
              <a:rPr lang="nb-NO" dirty="0"/>
              <a:t> or </a:t>
            </a:r>
            <a:r>
              <a:rPr lang="nb-NO" dirty="0" err="1"/>
              <a:t>change</a:t>
            </a:r>
            <a:r>
              <a:rPr lang="nb-NO" dirty="0"/>
              <a:t> </a:t>
            </a:r>
            <a:r>
              <a:rPr lang="nb-NO" dirty="0" err="1"/>
              <a:t>the</a:t>
            </a:r>
            <a:r>
              <a:rPr lang="nb-NO" dirty="0"/>
              <a:t> </a:t>
            </a:r>
            <a:r>
              <a:rPr lang="nb-NO" dirty="0" err="1"/>
              <a:t>picture</a:t>
            </a:r>
            <a:endParaRPr lang="en-US" dirty="0"/>
          </a:p>
        </p:txBody>
      </p:sp>
      <p:sp>
        <p:nvSpPr>
          <p:cNvPr id="7" name="Subtitle 2">
            <a:extLst>
              <a:ext uri="{FF2B5EF4-FFF2-40B4-BE49-F238E27FC236}">
                <a16:creationId xmlns:a16="http://schemas.microsoft.com/office/drawing/2014/main" id="{545301A6-9B63-4AF8-9A67-C362499DE552}"/>
              </a:ext>
            </a:extLst>
          </p:cNvPr>
          <p:cNvSpPr>
            <a:spLocks noGrp="1"/>
          </p:cNvSpPr>
          <p:nvPr>
            <p:ph type="subTitle" idx="1"/>
          </p:nvPr>
        </p:nvSpPr>
        <p:spPr>
          <a:xfrm>
            <a:off x="1143000" y="1144304"/>
            <a:ext cx="6858000" cy="1655762"/>
          </a:xfrm>
        </p:spPr>
        <p:txBody>
          <a:bodyPr wrap="none" bIns="0" anchor="b"/>
          <a:lstStyle>
            <a:lvl1pPr marL="0" indent="0" algn="ctr">
              <a:buNone/>
              <a:defRPr sz="1313">
                <a:highlight>
                  <a:srgbClr val="FFFFFF"/>
                </a:highlight>
              </a:defRPr>
            </a:lvl1pPr>
            <a:lvl2pPr marL="342917" indent="0" algn="ctr">
              <a:buNone/>
              <a:defRPr sz="1500"/>
            </a:lvl2pPr>
            <a:lvl3pPr marL="685835" indent="0" algn="ctr">
              <a:buNone/>
              <a:defRPr sz="1350"/>
            </a:lvl3pPr>
            <a:lvl4pPr marL="1028752" indent="0" algn="ctr">
              <a:buNone/>
              <a:defRPr sz="1200"/>
            </a:lvl4pPr>
            <a:lvl5pPr marL="1371668" indent="0" algn="ctr">
              <a:buNone/>
              <a:defRPr sz="1200"/>
            </a:lvl5pPr>
            <a:lvl6pPr marL="1714586" indent="0" algn="ctr">
              <a:buNone/>
              <a:defRPr sz="1200"/>
            </a:lvl6pPr>
            <a:lvl7pPr marL="2057503" indent="0" algn="ctr">
              <a:buNone/>
              <a:defRPr sz="1200"/>
            </a:lvl7pPr>
            <a:lvl8pPr marL="2400420" indent="0" algn="ctr">
              <a:buNone/>
              <a:defRPr sz="1200"/>
            </a:lvl8pPr>
            <a:lvl9pPr marL="2743337" indent="0" algn="ctr">
              <a:buNone/>
              <a:defRPr sz="1200"/>
            </a:lvl9pPr>
          </a:lstStyle>
          <a:p>
            <a:r>
              <a:rPr lang="en-US" noProof="0"/>
              <a:t>Click to edit Master subtitle style</a:t>
            </a:r>
            <a:endParaRPr lang="nb-NO" noProof="0" dirty="0"/>
          </a:p>
        </p:txBody>
      </p:sp>
      <p:sp>
        <p:nvSpPr>
          <p:cNvPr id="6" name="Title 1">
            <a:extLst>
              <a:ext uri="{FF2B5EF4-FFF2-40B4-BE49-F238E27FC236}">
                <a16:creationId xmlns:a16="http://schemas.microsoft.com/office/drawing/2014/main" id="{87DF5643-8F24-4F16-9356-F129900A4A27}"/>
              </a:ext>
            </a:extLst>
          </p:cNvPr>
          <p:cNvSpPr>
            <a:spLocks noGrp="1"/>
          </p:cNvSpPr>
          <p:nvPr>
            <p:ph type="ctrTitle"/>
          </p:nvPr>
        </p:nvSpPr>
        <p:spPr>
          <a:xfrm>
            <a:off x="1143000" y="3151019"/>
            <a:ext cx="6858000" cy="1878763"/>
          </a:xfrm>
        </p:spPr>
        <p:txBody>
          <a:bodyPr wrap="none" anchor="t"/>
          <a:lstStyle>
            <a:lvl1pPr algn="ctr">
              <a:defRPr sz="3376">
                <a:highlight>
                  <a:srgbClr val="FFFFFF"/>
                </a:highlight>
              </a:defRPr>
            </a:lvl1pPr>
          </a:lstStyle>
          <a:p>
            <a:r>
              <a:rPr lang="en-US" noProof="0"/>
              <a:t>Click to edit Master title style</a:t>
            </a:r>
            <a:endParaRPr lang="nb-NO" noProof="0" dirty="0"/>
          </a:p>
        </p:txBody>
      </p:sp>
      <p:sp>
        <p:nvSpPr>
          <p:cNvPr id="3" name="Text Placeholder 2" descr="Logo university of oslo">
            <a:extLst>
              <a:ext uri="{FF2B5EF4-FFF2-40B4-BE49-F238E27FC236}">
                <a16:creationId xmlns:a16="http://schemas.microsoft.com/office/drawing/2014/main" id="{AB937A8A-0440-4FE6-AE50-0E37CD6CCD2D}"/>
              </a:ext>
            </a:extLst>
          </p:cNvPr>
          <p:cNvSpPr>
            <a:spLocks noGrp="1"/>
          </p:cNvSpPr>
          <p:nvPr>
            <p:ph type="body" sz="quarter" idx="16" hasCustomPrompt="1"/>
          </p:nvPr>
        </p:nvSpPr>
        <p:spPr>
          <a:xfrm>
            <a:off x="285751" y="6280142"/>
            <a:ext cx="575639" cy="202980"/>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a:lvl1pPr>
          </a:lstStyle>
          <a:p>
            <a:pPr lvl="0"/>
            <a:r>
              <a:rPr lang="nb-NO" dirty="0"/>
              <a:t> </a:t>
            </a:r>
            <a:endParaRPr lang="en-US" dirty="0"/>
          </a:p>
        </p:txBody>
      </p:sp>
      <p:sp>
        <p:nvSpPr>
          <p:cNvPr id="9" name="addin_colorlist" hidden="1">
            <a:extLst>
              <a:ext uri="{FF2B5EF4-FFF2-40B4-BE49-F238E27FC236}">
                <a16:creationId xmlns:a16="http://schemas.microsoft.com/office/drawing/2014/main" id="{F6C04A44-E476-4A49-B738-EE2D47D4BAD9}"/>
              </a:ext>
            </a:extLst>
          </p:cNvPr>
          <p:cNvSpPr/>
          <p:nvPr userDrawn="1"/>
        </p:nvSpPr>
        <p:spPr>
          <a:xfrm>
            <a:off x="0" y="-1442711"/>
            <a:ext cx="1767596"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500" dirty="0"/>
              <a:t>sid1, sid2, sid3, sid4</a:t>
            </a:r>
          </a:p>
        </p:txBody>
      </p:sp>
      <p:sp>
        <p:nvSpPr>
          <p:cNvPr id="10" name="addin_colorbox" hidden="1">
            <a:extLst>
              <a:ext uri="{FF2B5EF4-FFF2-40B4-BE49-F238E27FC236}">
                <a16:creationId xmlns:a16="http://schemas.microsoft.com/office/drawing/2014/main" id="{27C08BAF-0936-474D-B97E-5B57BFE4B3DC}"/>
              </a:ext>
            </a:extLst>
          </p:cNvPr>
          <p:cNvSpPr/>
          <p:nvPr userDrawn="1"/>
        </p:nvSpPr>
        <p:spPr>
          <a:xfrm>
            <a:off x="3730003" y="-1442711"/>
            <a:ext cx="1767596"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500" dirty="0" err="1"/>
              <a:t>addin_colorbox</a:t>
            </a:r>
            <a:endParaRPr lang="nb-NO" sz="1500" dirty="0"/>
          </a:p>
        </p:txBody>
      </p:sp>
      <p:sp>
        <p:nvSpPr>
          <p:cNvPr id="11" name="addin_title" hidden="1">
            <a:extLst>
              <a:ext uri="{FF2B5EF4-FFF2-40B4-BE49-F238E27FC236}">
                <a16:creationId xmlns:a16="http://schemas.microsoft.com/office/drawing/2014/main" id="{CD588095-EB6E-4EE9-A470-1FC6B276AA84}"/>
              </a:ext>
            </a:extLst>
          </p:cNvPr>
          <p:cNvSpPr/>
          <p:nvPr userDrawn="1"/>
        </p:nvSpPr>
        <p:spPr>
          <a:xfrm>
            <a:off x="7292805" y="-1512609"/>
            <a:ext cx="1767596"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500" dirty="0" err="1"/>
              <a:t>addin_title</a:t>
            </a:r>
            <a:endParaRPr lang="nb-NO" sz="1500" dirty="0"/>
          </a:p>
        </p:txBody>
      </p:sp>
      <p:sp>
        <p:nvSpPr>
          <p:cNvPr id="12" name="addin_text" hidden="1">
            <a:extLst>
              <a:ext uri="{FF2B5EF4-FFF2-40B4-BE49-F238E27FC236}">
                <a16:creationId xmlns:a16="http://schemas.microsoft.com/office/drawing/2014/main" id="{01792D08-5194-467E-A9CB-E87CD6F0CF3C}"/>
              </a:ext>
            </a:extLst>
          </p:cNvPr>
          <p:cNvSpPr/>
          <p:nvPr userDrawn="1"/>
        </p:nvSpPr>
        <p:spPr>
          <a:xfrm>
            <a:off x="0" y="-861100"/>
            <a:ext cx="1767596"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500" dirty="0" err="1"/>
              <a:t>addin_text</a:t>
            </a:r>
            <a:endParaRPr lang="nb-NO" sz="1500" dirty="0"/>
          </a:p>
        </p:txBody>
      </p:sp>
      <p:sp>
        <p:nvSpPr>
          <p:cNvPr id="14" name="addin_image" hidden="1">
            <a:extLst>
              <a:ext uri="{FF2B5EF4-FFF2-40B4-BE49-F238E27FC236}">
                <a16:creationId xmlns:a16="http://schemas.microsoft.com/office/drawing/2014/main" id="{7E0FF7D7-FC31-4FA1-B98D-9F5E73E0ED06}"/>
              </a:ext>
            </a:extLst>
          </p:cNvPr>
          <p:cNvSpPr/>
          <p:nvPr userDrawn="1"/>
        </p:nvSpPr>
        <p:spPr>
          <a:xfrm>
            <a:off x="1878807" y="-861100"/>
            <a:ext cx="1767596"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500" dirty="0" err="1"/>
              <a:t>addin_image</a:t>
            </a:r>
            <a:endParaRPr lang="nb-NO" sz="1500" dirty="0"/>
          </a:p>
        </p:txBody>
      </p:sp>
      <p:sp>
        <p:nvSpPr>
          <p:cNvPr id="15" name="addin_background" hidden="1">
            <a:extLst>
              <a:ext uri="{FF2B5EF4-FFF2-40B4-BE49-F238E27FC236}">
                <a16:creationId xmlns:a16="http://schemas.microsoft.com/office/drawing/2014/main" id="{D73E79DB-AFAF-477A-B39A-3600CE59C832}"/>
              </a:ext>
            </a:extLst>
          </p:cNvPr>
          <p:cNvSpPr/>
          <p:nvPr userDrawn="1"/>
        </p:nvSpPr>
        <p:spPr>
          <a:xfrm>
            <a:off x="3730003" y="-861100"/>
            <a:ext cx="1767596"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675" kern="1200" dirty="0" err="1">
                <a:solidFill>
                  <a:schemeClr val="lt1"/>
                </a:solidFill>
                <a:latin typeface="+mn-lt"/>
                <a:ea typeface="+mn-ea"/>
                <a:cs typeface="+mn-cs"/>
              </a:rPr>
              <a:t>addin_background</a:t>
            </a:r>
            <a:endParaRPr lang="nb-NO" sz="1500" dirty="0"/>
          </a:p>
        </p:txBody>
      </p:sp>
      <p:sp>
        <p:nvSpPr>
          <p:cNvPr id="16" name="addin_logo" hidden="1">
            <a:extLst>
              <a:ext uri="{FF2B5EF4-FFF2-40B4-BE49-F238E27FC236}">
                <a16:creationId xmlns:a16="http://schemas.microsoft.com/office/drawing/2014/main" id="{6D0ECAE0-D83D-477F-8858-4811F35FC31D}"/>
              </a:ext>
            </a:extLst>
          </p:cNvPr>
          <p:cNvSpPr/>
          <p:nvPr userDrawn="1"/>
        </p:nvSpPr>
        <p:spPr>
          <a:xfrm>
            <a:off x="5581200" y="-861100"/>
            <a:ext cx="1767596"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500" dirty="0" err="1"/>
              <a:t>addin_logo</a:t>
            </a:r>
            <a:endParaRPr lang="nb-NO" sz="1500" dirty="0"/>
          </a:p>
        </p:txBody>
      </p:sp>
      <p:sp>
        <p:nvSpPr>
          <p:cNvPr id="8" name="Footer Placeholder 7">
            <a:extLst>
              <a:ext uri="{FF2B5EF4-FFF2-40B4-BE49-F238E27FC236}">
                <a16:creationId xmlns:a16="http://schemas.microsoft.com/office/drawing/2014/main" id="{D1538D53-9E40-4496-B5C8-0E242B7FF25D}"/>
              </a:ext>
            </a:extLst>
          </p:cNvPr>
          <p:cNvSpPr>
            <a:spLocks noGrp="1"/>
          </p:cNvSpPr>
          <p:nvPr>
            <p:ph type="ftr" sz="quarter" idx="18"/>
          </p:nvPr>
        </p:nvSpPr>
        <p:spPr/>
        <p:txBody>
          <a:bodyPr/>
          <a:lstStyle/>
          <a:p>
            <a:endParaRPr lang="nb-NO" dirty="0"/>
          </a:p>
        </p:txBody>
      </p:sp>
      <p:sp>
        <p:nvSpPr>
          <p:cNvPr id="13" name="Slide Number Placeholder 12">
            <a:extLst>
              <a:ext uri="{FF2B5EF4-FFF2-40B4-BE49-F238E27FC236}">
                <a16:creationId xmlns:a16="http://schemas.microsoft.com/office/drawing/2014/main" id="{36EC9E07-E46C-4C5E-8165-4D6A78601124}"/>
              </a:ext>
            </a:extLst>
          </p:cNvPr>
          <p:cNvSpPr>
            <a:spLocks noGrp="1"/>
          </p:cNvSpPr>
          <p:nvPr>
            <p:ph type="sldNum" sz="quarter" idx="19"/>
          </p:nvPr>
        </p:nvSpPr>
        <p:spPr/>
        <p:txBody>
          <a:bodyPr/>
          <a:lstStyle/>
          <a:p>
            <a:r>
              <a:rPr lang="en-US"/>
              <a:t>Page </a:t>
            </a:r>
            <a:fld id="{5251F420-7306-4E7C-A79E-F31A38F7D392}" type="slidenum">
              <a:rPr lang="en-US" smtClean="0"/>
              <a:pPr/>
              <a:t>‹#›</a:t>
            </a:fld>
            <a:endParaRPr lang="en-US" dirty="0"/>
          </a:p>
        </p:txBody>
      </p:sp>
    </p:spTree>
    <p:extLst>
      <p:ext uri="{BB962C8B-B14F-4D97-AF65-F5344CB8AC3E}">
        <p14:creationId xmlns:p14="http://schemas.microsoft.com/office/powerpoint/2010/main" val="332412476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Quote">
    <p:bg>
      <p:bgPr>
        <a:solidFill>
          <a:schemeClr val="accent6"/>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B10FAE04-E853-4650-A24D-5F754E1D5AE2}"/>
              </a:ext>
            </a:extLst>
          </p:cNvPr>
          <p:cNvSpPr>
            <a:spLocks noGrp="1"/>
          </p:cNvSpPr>
          <p:nvPr>
            <p:ph type="pic" sz="quarter" idx="14" hasCustomPrompt="1"/>
          </p:nvPr>
        </p:nvSpPr>
        <p:spPr>
          <a:xfrm>
            <a:off x="1" y="0"/>
            <a:ext cx="9143999" cy="6858000"/>
          </a:xfrm>
          <a:prstGeom prst="rect">
            <a:avLst/>
          </a:prstGeom>
          <a:solidFill>
            <a:schemeClr val="accent6"/>
          </a:solidFill>
        </p:spPr>
        <p:txBody>
          <a:bodyPr lIns="0" tIns="0" rIns="0" bIns="0"/>
          <a:lstStyle>
            <a:lvl1pPr>
              <a:buNone/>
              <a:defRPr>
                <a:solidFill>
                  <a:schemeClr val="bg1"/>
                </a:solidFill>
              </a:defRPr>
            </a:lvl1pPr>
          </a:lstStyle>
          <a:p>
            <a:pPr marL="94079" marR="0" lvl="0" indent="-94079" algn="l" defTabSz="685835" rtl="0" eaLnBrk="1" fontAlgn="auto" latinLnBrk="0" hangingPunct="1">
              <a:lnSpc>
                <a:spcPct val="100000"/>
              </a:lnSpc>
              <a:spcBef>
                <a:spcPts val="863"/>
              </a:spcBef>
              <a:spcAft>
                <a:spcPts val="0"/>
              </a:spcAft>
              <a:buClrTx/>
              <a:buSzTx/>
              <a:buFont typeface="Arial" panose="020B0604020202020204" pitchFamily="34" charset="0"/>
              <a:buNone/>
              <a:tabLst/>
              <a:defRPr/>
            </a:pPr>
            <a:r>
              <a:rPr lang="nb-NO" dirty="0" err="1"/>
              <a:t>Click</a:t>
            </a:r>
            <a:r>
              <a:rPr lang="nb-NO" dirty="0"/>
              <a:t> </a:t>
            </a:r>
            <a:r>
              <a:rPr lang="nb-NO" dirty="0" err="1"/>
              <a:t>insert</a:t>
            </a:r>
            <a:r>
              <a:rPr lang="nb-NO" dirty="0"/>
              <a:t> – Picture – </a:t>
            </a:r>
            <a:r>
              <a:rPr lang="nb-NO" dirty="0" err="1"/>
              <a:t>this</a:t>
            </a:r>
            <a:r>
              <a:rPr lang="nb-NO" dirty="0"/>
              <a:t> </a:t>
            </a:r>
            <a:r>
              <a:rPr lang="nb-NO" dirty="0" err="1"/>
              <a:t>device</a:t>
            </a:r>
            <a:r>
              <a:rPr lang="nb-NO" dirty="0"/>
              <a:t>– to </a:t>
            </a:r>
            <a:r>
              <a:rPr lang="nb-NO" dirty="0" err="1"/>
              <a:t>add</a:t>
            </a:r>
            <a:r>
              <a:rPr lang="nb-NO" dirty="0"/>
              <a:t> or </a:t>
            </a:r>
            <a:r>
              <a:rPr lang="nb-NO" dirty="0" err="1"/>
              <a:t>change</a:t>
            </a:r>
            <a:r>
              <a:rPr lang="nb-NO" dirty="0"/>
              <a:t> </a:t>
            </a:r>
            <a:r>
              <a:rPr lang="nb-NO" dirty="0" err="1"/>
              <a:t>the</a:t>
            </a:r>
            <a:r>
              <a:rPr lang="nb-NO" dirty="0"/>
              <a:t> </a:t>
            </a:r>
            <a:r>
              <a:rPr lang="nb-NO" dirty="0" err="1"/>
              <a:t>picture</a:t>
            </a:r>
            <a:endParaRPr lang="en-US" dirty="0"/>
          </a:p>
          <a:p>
            <a:endParaRPr lang="en-US" dirty="0"/>
          </a:p>
        </p:txBody>
      </p:sp>
      <p:sp>
        <p:nvSpPr>
          <p:cNvPr id="2" name="Title 1"/>
          <p:cNvSpPr>
            <a:spLocks noGrp="1"/>
          </p:cNvSpPr>
          <p:nvPr>
            <p:ph type="ctrTitle" hasCustomPrompt="1"/>
          </p:nvPr>
        </p:nvSpPr>
        <p:spPr>
          <a:xfrm>
            <a:off x="1143000" y="2057639"/>
            <a:ext cx="6858000" cy="2733991"/>
          </a:xfrm>
        </p:spPr>
        <p:txBody>
          <a:bodyPr anchor="ctr"/>
          <a:lstStyle>
            <a:lvl1pPr algn="ctr">
              <a:lnSpc>
                <a:spcPct val="100000"/>
              </a:lnSpc>
              <a:defRPr sz="3376">
                <a:solidFill>
                  <a:schemeClr val="tx1"/>
                </a:solidFill>
                <a:highlight>
                  <a:srgbClr val="FFFFFF"/>
                </a:highlight>
              </a:defRPr>
            </a:lvl1pPr>
          </a:lstStyle>
          <a:p>
            <a:r>
              <a:rPr lang="nb-NO" noProof="0" dirty="0" err="1"/>
              <a:t>Quote</a:t>
            </a:r>
            <a:endParaRPr lang="nb-NO" noProof="0" dirty="0"/>
          </a:p>
        </p:txBody>
      </p:sp>
      <p:sp>
        <p:nvSpPr>
          <p:cNvPr id="20" name="Text Placeholder 2" descr="Logo university of oslo">
            <a:extLst>
              <a:ext uri="{FF2B5EF4-FFF2-40B4-BE49-F238E27FC236}">
                <a16:creationId xmlns:a16="http://schemas.microsoft.com/office/drawing/2014/main" id="{8BA44D8A-54F0-40B1-96F3-44DF956CC7EA}"/>
              </a:ext>
            </a:extLst>
          </p:cNvPr>
          <p:cNvSpPr>
            <a:spLocks noGrp="1"/>
          </p:cNvSpPr>
          <p:nvPr>
            <p:ph type="body" sz="quarter" idx="16" hasCustomPrompt="1"/>
          </p:nvPr>
        </p:nvSpPr>
        <p:spPr>
          <a:xfrm>
            <a:off x="285751" y="6280142"/>
            <a:ext cx="575639" cy="202980"/>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a:lvl1pPr>
          </a:lstStyle>
          <a:p>
            <a:pPr lvl="0"/>
            <a:r>
              <a:rPr lang="nb-NO" dirty="0"/>
              <a:t> </a:t>
            </a:r>
            <a:endParaRPr lang="en-US" dirty="0"/>
          </a:p>
        </p:txBody>
      </p:sp>
      <p:sp>
        <p:nvSpPr>
          <p:cNvPr id="4" name="addin_colorlist" hidden="1">
            <a:extLst>
              <a:ext uri="{FF2B5EF4-FFF2-40B4-BE49-F238E27FC236}">
                <a16:creationId xmlns:a16="http://schemas.microsoft.com/office/drawing/2014/main" id="{3688BA85-E873-4370-B3DC-1DB3D6805327}"/>
              </a:ext>
            </a:extLst>
          </p:cNvPr>
          <p:cNvSpPr/>
          <p:nvPr userDrawn="1"/>
        </p:nvSpPr>
        <p:spPr>
          <a:xfrm>
            <a:off x="1823201" y="-1512609"/>
            <a:ext cx="1767596"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500" dirty="0"/>
              <a:t>sitk1, sitk2, sitk3</a:t>
            </a:r>
          </a:p>
        </p:txBody>
      </p:sp>
      <p:sp>
        <p:nvSpPr>
          <p:cNvPr id="5" name="addin_colorbox" hidden="1">
            <a:extLst>
              <a:ext uri="{FF2B5EF4-FFF2-40B4-BE49-F238E27FC236}">
                <a16:creationId xmlns:a16="http://schemas.microsoft.com/office/drawing/2014/main" id="{01750E1E-149D-4737-BB50-E180FD962100}"/>
              </a:ext>
            </a:extLst>
          </p:cNvPr>
          <p:cNvSpPr/>
          <p:nvPr userDrawn="1"/>
        </p:nvSpPr>
        <p:spPr>
          <a:xfrm>
            <a:off x="3646402" y="-1512609"/>
            <a:ext cx="1767596"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500" dirty="0" err="1"/>
              <a:t>addin_colorbox</a:t>
            </a:r>
            <a:endParaRPr lang="nb-NO" sz="1500" dirty="0"/>
          </a:p>
        </p:txBody>
      </p:sp>
      <p:sp>
        <p:nvSpPr>
          <p:cNvPr id="6" name="addin_title" hidden="1">
            <a:extLst>
              <a:ext uri="{FF2B5EF4-FFF2-40B4-BE49-F238E27FC236}">
                <a16:creationId xmlns:a16="http://schemas.microsoft.com/office/drawing/2014/main" id="{8A95C1E6-41C2-4B63-A678-1197B885A271}"/>
              </a:ext>
            </a:extLst>
          </p:cNvPr>
          <p:cNvSpPr/>
          <p:nvPr userDrawn="1"/>
        </p:nvSpPr>
        <p:spPr>
          <a:xfrm>
            <a:off x="7292805" y="-1512609"/>
            <a:ext cx="1767596"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500" dirty="0" err="1"/>
              <a:t>addin_title</a:t>
            </a:r>
            <a:endParaRPr lang="nb-NO" sz="1500" dirty="0"/>
          </a:p>
        </p:txBody>
      </p:sp>
      <p:sp>
        <p:nvSpPr>
          <p:cNvPr id="7" name="addin_text" hidden="1">
            <a:extLst>
              <a:ext uri="{FF2B5EF4-FFF2-40B4-BE49-F238E27FC236}">
                <a16:creationId xmlns:a16="http://schemas.microsoft.com/office/drawing/2014/main" id="{88900728-1D9A-4CFE-BD46-77F03BBF6825}"/>
              </a:ext>
            </a:extLst>
          </p:cNvPr>
          <p:cNvSpPr/>
          <p:nvPr userDrawn="1"/>
        </p:nvSpPr>
        <p:spPr>
          <a:xfrm>
            <a:off x="0" y="-861100"/>
            <a:ext cx="1767596"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500" dirty="0" err="1"/>
              <a:t>addin_text</a:t>
            </a:r>
            <a:endParaRPr lang="nb-NO" sz="1500" dirty="0"/>
          </a:p>
        </p:txBody>
      </p:sp>
      <p:sp>
        <p:nvSpPr>
          <p:cNvPr id="8" name="addin_image" hidden="1">
            <a:extLst>
              <a:ext uri="{FF2B5EF4-FFF2-40B4-BE49-F238E27FC236}">
                <a16:creationId xmlns:a16="http://schemas.microsoft.com/office/drawing/2014/main" id="{71F63DE9-1A9D-416E-8BF1-5DDBAC2C3665}"/>
              </a:ext>
            </a:extLst>
          </p:cNvPr>
          <p:cNvSpPr/>
          <p:nvPr userDrawn="1"/>
        </p:nvSpPr>
        <p:spPr>
          <a:xfrm>
            <a:off x="1878807" y="-861100"/>
            <a:ext cx="1767596"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500" dirty="0" err="1"/>
              <a:t>addin_image</a:t>
            </a:r>
            <a:endParaRPr lang="nb-NO" sz="1500" dirty="0"/>
          </a:p>
        </p:txBody>
      </p:sp>
      <p:sp>
        <p:nvSpPr>
          <p:cNvPr id="9" name="addin_grouplist" hidden="1">
            <a:extLst>
              <a:ext uri="{FF2B5EF4-FFF2-40B4-BE49-F238E27FC236}">
                <a16:creationId xmlns:a16="http://schemas.microsoft.com/office/drawing/2014/main" id="{55453450-7C5E-47ED-8FB9-95BB5C190194}"/>
              </a:ext>
            </a:extLst>
          </p:cNvPr>
          <p:cNvSpPr/>
          <p:nvPr userDrawn="1"/>
        </p:nvSpPr>
        <p:spPr>
          <a:xfrm>
            <a:off x="3730003" y="-861100"/>
            <a:ext cx="1767596"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675" kern="1200" dirty="0" err="1">
                <a:solidFill>
                  <a:schemeClr val="lt1"/>
                </a:solidFill>
                <a:latin typeface="+mn-lt"/>
                <a:ea typeface="+mn-ea"/>
                <a:cs typeface="+mn-cs"/>
              </a:rPr>
              <a:t>SkiftBakgrunnGroup</a:t>
            </a:r>
            <a:endParaRPr lang="nb-NO" sz="1500" dirty="0"/>
          </a:p>
        </p:txBody>
      </p:sp>
      <p:sp>
        <p:nvSpPr>
          <p:cNvPr id="10" name="addin_background" hidden="1">
            <a:extLst>
              <a:ext uri="{FF2B5EF4-FFF2-40B4-BE49-F238E27FC236}">
                <a16:creationId xmlns:a16="http://schemas.microsoft.com/office/drawing/2014/main" id="{19DE1B7D-2015-4D3D-81DA-BE1C0B884B8C}"/>
              </a:ext>
            </a:extLst>
          </p:cNvPr>
          <p:cNvSpPr/>
          <p:nvPr userDrawn="1"/>
        </p:nvSpPr>
        <p:spPr>
          <a:xfrm>
            <a:off x="5581200" y="-861100"/>
            <a:ext cx="1767596"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675" kern="1200" dirty="0" err="1">
                <a:solidFill>
                  <a:schemeClr val="lt1"/>
                </a:solidFill>
                <a:latin typeface="+mn-lt"/>
                <a:ea typeface="+mn-ea"/>
                <a:cs typeface="+mn-cs"/>
              </a:rPr>
              <a:t>Addin_background</a:t>
            </a:r>
            <a:endParaRPr lang="nb-NO" sz="1500" dirty="0"/>
          </a:p>
        </p:txBody>
      </p:sp>
      <p:sp>
        <p:nvSpPr>
          <p:cNvPr id="12" name="addin_colorlist" hidden="1">
            <a:extLst>
              <a:ext uri="{FF2B5EF4-FFF2-40B4-BE49-F238E27FC236}">
                <a16:creationId xmlns:a16="http://schemas.microsoft.com/office/drawing/2014/main" id="{2DACBF1F-1831-46CB-8E94-DAC5CC4C8A53}"/>
              </a:ext>
            </a:extLst>
          </p:cNvPr>
          <p:cNvSpPr/>
          <p:nvPr userDrawn="1"/>
        </p:nvSpPr>
        <p:spPr>
          <a:xfrm>
            <a:off x="1937501" y="-1360209"/>
            <a:ext cx="1767596"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500" dirty="0"/>
              <a:t>sitk1, sitk2, sitk3</a:t>
            </a:r>
          </a:p>
        </p:txBody>
      </p:sp>
      <p:sp>
        <p:nvSpPr>
          <p:cNvPr id="13" name="addin_colorbox" hidden="1">
            <a:extLst>
              <a:ext uri="{FF2B5EF4-FFF2-40B4-BE49-F238E27FC236}">
                <a16:creationId xmlns:a16="http://schemas.microsoft.com/office/drawing/2014/main" id="{08780C0B-BBD9-4BF7-B461-4D609C762B61}"/>
              </a:ext>
            </a:extLst>
          </p:cNvPr>
          <p:cNvSpPr/>
          <p:nvPr userDrawn="1"/>
        </p:nvSpPr>
        <p:spPr>
          <a:xfrm>
            <a:off x="3760702" y="-1360209"/>
            <a:ext cx="1767596"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500" dirty="0" err="1"/>
              <a:t>addin_colorbox</a:t>
            </a:r>
            <a:endParaRPr lang="nb-NO" sz="1500" dirty="0"/>
          </a:p>
        </p:txBody>
      </p:sp>
      <p:sp>
        <p:nvSpPr>
          <p:cNvPr id="14" name="addin_title" hidden="1">
            <a:extLst>
              <a:ext uri="{FF2B5EF4-FFF2-40B4-BE49-F238E27FC236}">
                <a16:creationId xmlns:a16="http://schemas.microsoft.com/office/drawing/2014/main" id="{3E5FC6D0-29E6-4763-9016-B07C6C2F674E}"/>
              </a:ext>
            </a:extLst>
          </p:cNvPr>
          <p:cNvSpPr/>
          <p:nvPr userDrawn="1"/>
        </p:nvSpPr>
        <p:spPr>
          <a:xfrm>
            <a:off x="7407105" y="-1360209"/>
            <a:ext cx="1767596"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500" dirty="0" err="1"/>
              <a:t>addin_title</a:t>
            </a:r>
            <a:endParaRPr lang="nb-NO" sz="1500" dirty="0"/>
          </a:p>
        </p:txBody>
      </p:sp>
      <p:sp>
        <p:nvSpPr>
          <p:cNvPr id="15" name="addin_text" hidden="1">
            <a:extLst>
              <a:ext uri="{FF2B5EF4-FFF2-40B4-BE49-F238E27FC236}">
                <a16:creationId xmlns:a16="http://schemas.microsoft.com/office/drawing/2014/main" id="{E5048523-44FB-402D-AF9A-189895D758AB}"/>
              </a:ext>
            </a:extLst>
          </p:cNvPr>
          <p:cNvSpPr/>
          <p:nvPr userDrawn="1"/>
        </p:nvSpPr>
        <p:spPr>
          <a:xfrm>
            <a:off x="114300" y="-708700"/>
            <a:ext cx="1767596"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500" dirty="0" err="1"/>
              <a:t>addin_text</a:t>
            </a:r>
            <a:endParaRPr lang="nb-NO" sz="1500" dirty="0"/>
          </a:p>
        </p:txBody>
      </p:sp>
      <p:sp>
        <p:nvSpPr>
          <p:cNvPr id="16" name="addin_image" hidden="1">
            <a:extLst>
              <a:ext uri="{FF2B5EF4-FFF2-40B4-BE49-F238E27FC236}">
                <a16:creationId xmlns:a16="http://schemas.microsoft.com/office/drawing/2014/main" id="{4EBCC3D3-FB5E-4C44-BD2A-4765289129B6}"/>
              </a:ext>
            </a:extLst>
          </p:cNvPr>
          <p:cNvSpPr/>
          <p:nvPr userDrawn="1"/>
        </p:nvSpPr>
        <p:spPr>
          <a:xfrm>
            <a:off x="1993107" y="-708700"/>
            <a:ext cx="1767596"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500" dirty="0" err="1"/>
              <a:t>addin_image</a:t>
            </a:r>
            <a:endParaRPr lang="nb-NO" sz="1500" dirty="0"/>
          </a:p>
        </p:txBody>
      </p:sp>
      <p:sp>
        <p:nvSpPr>
          <p:cNvPr id="17" name="addin_grouplist" hidden="1">
            <a:extLst>
              <a:ext uri="{FF2B5EF4-FFF2-40B4-BE49-F238E27FC236}">
                <a16:creationId xmlns:a16="http://schemas.microsoft.com/office/drawing/2014/main" id="{A21182DD-62B1-48E3-8A1E-30E0E49F8581}"/>
              </a:ext>
            </a:extLst>
          </p:cNvPr>
          <p:cNvSpPr/>
          <p:nvPr userDrawn="1"/>
        </p:nvSpPr>
        <p:spPr>
          <a:xfrm>
            <a:off x="3844303" y="-708700"/>
            <a:ext cx="1767596"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675" kern="1200" dirty="0" err="1">
                <a:solidFill>
                  <a:schemeClr val="lt1"/>
                </a:solidFill>
                <a:latin typeface="+mn-lt"/>
                <a:ea typeface="+mn-ea"/>
                <a:cs typeface="+mn-cs"/>
              </a:rPr>
              <a:t>SkiftBakgrunnGroup</a:t>
            </a:r>
            <a:endParaRPr lang="nb-NO" sz="1500" dirty="0"/>
          </a:p>
        </p:txBody>
      </p:sp>
      <p:sp>
        <p:nvSpPr>
          <p:cNvPr id="18" name="addin_background" hidden="1">
            <a:extLst>
              <a:ext uri="{FF2B5EF4-FFF2-40B4-BE49-F238E27FC236}">
                <a16:creationId xmlns:a16="http://schemas.microsoft.com/office/drawing/2014/main" id="{DA65AA7C-2435-43EC-9E54-A952934DE561}"/>
              </a:ext>
            </a:extLst>
          </p:cNvPr>
          <p:cNvSpPr/>
          <p:nvPr userDrawn="1"/>
        </p:nvSpPr>
        <p:spPr>
          <a:xfrm>
            <a:off x="5695500" y="-708700"/>
            <a:ext cx="1767596"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675" kern="1200" dirty="0" err="1">
                <a:solidFill>
                  <a:schemeClr val="lt1"/>
                </a:solidFill>
                <a:latin typeface="+mn-lt"/>
                <a:ea typeface="+mn-ea"/>
                <a:cs typeface="+mn-cs"/>
              </a:rPr>
              <a:t>Addin_background</a:t>
            </a:r>
            <a:endParaRPr lang="nb-NO" sz="1500" dirty="0"/>
          </a:p>
        </p:txBody>
      </p:sp>
    </p:spTree>
    <p:extLst>
      <p:ext uri="{BB962C8B-B14F-4D97-AF65-F5344CB8AC3E}">
        <p14:creationId xmlns:p14="http://schemas.microsoft.com/office/powerpoint/2010/main" val="21013636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nb-NO"/>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Edit Master text styles</a:t>
            </a: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One textbox with subheadin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CE47832A-C200-4F7E-AF3E-D40604841FC4}"/>
              </a:ext>
            </a:extLst>
          </p:cNvPr>
          <p:cNvSpPr>
            <a:spLocks noGrp="1"/>
          </p:cNvSpPr>
          <p:nvPr>
            <p:ph type="ftr" sz="quarter" idx="32"/>
          </p:nvPr>
        </p:nvSpPr>
        <p:spPr/>
        <p:txBody>
          <a:bodyPr/>
          <a:lstStyle/>
          <a:p>
            <a:endParaRPr lang="nb-NO" dirty="0"/>
          </a:p>
        </p:txBody>
      </p:sp>
      <p:sp>
        <p:nvSpPr>
          <p:cNvPr id="5" name="Slide Number Placeholder 4">
            <a:extLst>
              <a:ext uri="{FF2B5EF4-FFF2-40B4-BE49-F238E27FC236}">
                <a16:creationId xmlns:a16="http://schemas.microsoft.com/office/drawing/2014/main" id="{8B58FA56-4D7C-4979-BB98-B74CBD5F52E4}"/>
              </a:ext>
            </a:extLst>
          </p:cNvPr>
          <p:cNvSpPr>
            <a:spLocks noGrp="1"/>
          </p:cNvSpPr>
          <p:nvPr>
            <p:ph type="sldNum" sz="quarter" idx="33"/>
          </p:nvPr>
        </p:nvSpPr>
        <p:spPr/>
        <p:txBody>
          <a:bodyPr/>
          <a:lstStyle/>
          <a:p>
            <a:r>
              <a:rPr lang="en-US"/>
              <a:t>Page </a:t>
            </a:r>
            <a:fld id="{5251F420-7306-4E7C-A79E-F31A38F7D392}" type="slidenum">
              <a:rPr lang="en-US" smtClean="0"/>
              <a:pPr/>
              <a:t>‹#›</a:t>
            </a:fld>
            <a:endParaRPr lang="en-US" dirty="0"/>
          </a:p>
        </p:txBody>
      </p:sp>
      <p:sp>
        <p:nvSpPr>
          <p:cNvPr id="7" name="Title 1">
            <a:extLst>
              <a:ext uri="{FF2B5EF4-FFF2-40B4-BE49-F238E27FC236}">
                <a16:creationId xmlns:a16="http://schemas.microsoft.com/office/drawing/2014/main" id="{CCEC6402-B72B-43A7-AB55-858B3D9C7C29}"/>
              </a:ext>
            </a:extLst>
          </p:cNvPr>
          <p:cNvSpPr>
            <a:spLocks noGrp="1"/>
          </p:cNvSpPr>
          <p:nvPr>
            <p:ph type="title"/>
          </p:nvPr>
        </p:nvSpPr>
        <p:spPr>
          <a:xfrm>
            <a:off x="270033" y="360045"/>
            <a:ext cx="8603933" cy="542658"/>
          </a:xfrm>
        </p:spPr>
        <p:txBody>
          <a:bodyPr/>
          <a:lstStyle>
            <a:lvl1pPr>
              <a:defRPr sz="2625"/>
            </a:lvl1pPr>
          </a:lstStyle>
          <a:p>
            <a:r>
              <a:rPr lang="en-US" noProof="0"/>
              <a:t>Click to edit Master title style</a:t>
            </a:r>
            <a:endParaRPr lang="nb-NO" noProof="0" dirty="0"/>
          </a:p>
        </p:txBody>
      </p:sp>
      <p:sp>
        <p:nvSpPr>
          <p:cNvPr id="8" name="Subtitle 2">
            <a:extLst>
              <a:ext uri="{FF2B5EF4-FFF2-40B4-BE49-F238E27FC236}">
                <a16:creationId xmlns:a16="http://schemas.microsoft.com/office/drawing/2014/main" id="{E3D099F6-7C77-4DBE-8B36-12B42A9CBF9B}"/>
              </a:ext>
            </a:extLst>
          </p:cNvPr>
          <p:cNvSpPr>
            <a:spLocks noGrp="1"/>
          </p:cNvSpPr>
          <p:nvPr>
            <p:ph type="subTitle" idx="13"/>
          </p:nvPr>
        </p:nvSpPr>
        <p:spPr>
          <a:xfrm>
            <a:off x="270033" y="1082727"/>
            <a:ext cx="8603933" cy="494749"/>
          </a:xfrm>
        </p:spPr>
        <p:txBody>
          <a:bodyPr anchor="t"/>
          <a:lstStyle>
            <a:lvl1pPr marL="0" indent="0" algn="l">
              <a:buNone/>
              <a:defRPr sz="1350"/>
            </a:lvl1pPr>
            <a:lvl2pPr marL="342917" indent="0" algn="ctr">
              <a:buNone/>
              <a:defRPr sz="1500"/>
            </a:lvl2pPr>
            <a:lvl3pPr marL="685835" indent="0" algn="ctr">
              <a:buNone/>
              <a:defRPr sz="1350"/>
            </a:lvl3pPr>
            <a:lvl4pPr marL="1028752" indent="0" algn="ctr">
              <a:buNone/>
              <a:defRPr sz="1200"/>
            </a:lvl4pPr>
            <a:lvl5pPr marL="1371668" indent="0" algn="ctr">
              <a:buNone/>
              <a:defRPr sz="1200"/>
            </a:lvl5pPr>
            <a:lvl6pPr marL="1714586" indent="0" algn="ctr">
              <a:buNone/>
              <a:defRPr sz="1200"/>
            </a:lvl6pPr>
            <a:lvl7pPr marL="2057503" indent="0" algn="ctr">
              <a:buNone/>
              <a:defRPr sz="1200"/>
            </a:lvl7pPr>
            <a:lvl8pPr marL="2400420" indent="0" algn="ctr">
              <a:buNone/>
              <a:defRPr sz="1200"/>
            </a:lvl8pPr>
            <a:lvl9pPr marL="2743337" indent="0" algn="ctr">
              <a:buNone/>
              <a:defRPr sz="1200"/>
            </a:lvl9pPr>
          </a:lstStyle>
          <a:p>
            <a:r>
              <a:rPr lang="en-US"/>
              <a:t>Click to edit Master subtitle style</a:t>
            </a:r>
            <a:endParaRPr lang="en-US" dirty="0"/>
          </a:p>
        </p:txBody>
      </p:sp>
      <p:sp>
        <p:nvSpPr>
          <p:cNvPr id="2" name="Content Placeholder 1">
            <a:extLst>
              <a:ext uri="{FF2B5EF4-FFF2-40B4-BE49-F238E27FC236}">
                <a16:creationId xmlns:a16="http://schemas.microsoft.com/office/drawing/2014/main" id="{E1884A91-9223-4B5D-BCF2-07CADE2A90D8}"/>
              </a:ext>
            </a:extLst>
          </p:cNvPr>
          <p:cNvSpPr>
            <a:spLocks noGrp="1"/>
          </p:cNvSpPr>
          <p:nvPr>
            <p:ph sz="quarter" idx="34"/>
          </p:nvPr>
        </p:nvSpPr>
        <p:spPr>
          <a:xfrm>
            <a:off x="270033" y="1757500"/>
            <a:ext cx="8603933" cy="4301103"/>
          </a:xfrm>
          <a:prstGeom prst="rect">
            <a:avLst/>
          </a:prstGeom>
          <a:effectLst>
            <a:outerShdw blurRad="50800" dist="50800" dir="5400000" algn="ctr" rotWithShape="0">
              <a:srgbClr val="010000">
                <a:alpha val="0"/>
              </a:srgbClr>
            </a:outerShdw>
          </a:effectLst>
        </p:spPr>
        <p:txBody>
          <a:bodyPr lIns="0" tIns="0" rIns="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addin_colorlist" hidden="1">
            <a:extLst>
              <a:ext uri="{FF2B5EF4-FFF2-40B4-BE49-F238E27FC236}">
                <a16:creationId xmlns:a16="http://schemas.microsoft.com/office/drawing/2014/main" id="{B7FE76BD-1D32-4FE8-AC91-B195070748A0}"/>
              </a:ext>
            </a:extLst>
          </p:cNvPr>
          <p:cNvSpPr/>
          <p:nvPr userDrawn="1"/>
        </p:nvSpPr>
        <p:spPr>
          <a:xfrm>
            <a:off x="0" y="-1466578"/>
            <a:ext cx="1767596"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500" dirty="0" err="1"/>
              <a:t>kapforHvit</a:t>
            </a:r>
            <a:r>
              <a:rPr lang="nb-NO" sz="1500" dirty="0"/>
              <a:t>, </a:t>
            </a:r>
            <a:r>
              <a:rPr lang="nb-NO" sz="1500" dirty="0" err="1"/>
              <a:t>gronn</a:t>
            </a:r>
            <a:r>
              <a:rPr lang="nb-NO" sz="1500" dirty="0"/>
              <a:t>, halv1, halv2, halv5, halv7</a:t>
            </a:r>
          </a:p>
        </p:txBody>
      </p:sp>
      <p:sp>
        <p:nvSpPr>
          <p:cNvPr id="10" name="addin_colorbox" hidden="1">
            <a:extLst>
              <a:ext uri="{FF2B5EF4-FFF2-40B4-BE49-F238E27FC236}">
                <a16:creationId xmlns:a16="http://schemas.microsoft.com/office/drawing/2014/main" id="{577BCF49-E370-4191-A9D3-5E55520BEC01}"/>
              </a:ext>
            </a:extLst>
          </p:cNvPr>
          <p:cNvSpPr/>
          <p:nvPr userDrawn="1"/>
        </p:nvSpPr>
        <p:spPr>
          <a:xfrm>
            <a:off x="3646402" y="-1512609"/>
            <a:ext cx="1767596"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500" dirty="0" err="1"/>
              <a:t>addin_colorbox</a:t>
            </a:r>
            <a:endParaRPr lang="nb-NO" sz="1500" dirty="0"/>
          </a:p>
        </p:txBody>
      </p:sp>
      <p:sp>
        <p:nvSpPr>
          <p:cNvPr id="11" name="addin_title" hidden="1">
            <a:extLst>
              <a:ext uri="{FF2B5EF4-FFF2-40B4-BE49-F238E27FC236}">
                <a16:creationId xmlns:a16="http://schemas.microsoft.com/office/drawing/2014/main" id="{64D7346C-42A8-4BF6-BD31-3EF03D696B30}"/>
              </a:ext>
            </a:extLst>
          </p:cNvPr>
          <p:cNvSpPr/>
          <p:nvPr userDrawn="1"/>
        </p:nvSpPr>
        <p:spPr>
          <a:xfrm>
            <a:off x="7292805" y="-1512609"/>
            <a:ext cx="1767596"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500" dirty="0" err="1"/>
              <a:t>addin_title</a:t>
            </a:r>
            <a:endParaRPr lang="nb-NO" sz="1500" dirty="0"/>
          </a:p>
        </p:txBody>
      </p:sp>
      <p:sp>
        <p:nvSpPr>
          <p:cNvPr id="12" name="addin_text" hidden="1">
            <a:extLst>
              <a:ext uri="{FF2B5EF4-FFF2-40B4-BE49-F238E27FC236}">
                <a16:creationId xmlns:a16="http://schemas.microsoft.com/office/drawing/2014/main" id="{1664CE25-C511-4C72-86B2-CD04C60CDCA9}"/>
              </a:ext>
            </a:extLst>
          </p:cNvPr>
          <p:cNvSpPr/>
          <p:nvPr userDrawn="1"/>
        </p:nvSpPr>
        <p:spPr>
          <a:xfrm>
            <a:off x="0" y="-861100"/>
            <a:ext cx="1767596"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500" dirty="0" err="1"/>
              <a:t>addin_text</a:t>
            </a:r>
            <a:endParaRPr lang="nb-NO" sz="1500" dirty="0"/>
          </a:p>
        </p:txBody>
      </p:sp>
      <p:sp>
        <p:nvSpPr>
          <p:cNvPr id="13" name="addin_image" hidden="1">
            <a:extLst>
              <a:ext uri="{FF2B5EF4-FFF2-40B4-BE49-F238E27FC236}">
                <a16:creationId xmlns:a16="http://schemas.microsoft.com/office/drawing/2014/main" id="{1FDD2AD4-3CBB-4718-8708-A4ABD22FEE4F}"/>
              </a:ext>
            </a:extLst>
          </p:cNvPr>
          <p:cNvSpPr/>
          <p:nvPr userDrawn="1"/>
        </p:nvSpPr>
        <p:spPr>
          <a:xfrm>
            <a:off x="1878807" y="-861100"/>
            <a:ext cx="1767596"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500" dirty="0" err="1"/>
              <a:t>addin_image</a:t>
            </a:r>
            <a:endParaRPr lang="nb-NO" sz="1500" dirty="0"/>
          </a:p>
        </p:txBody>
      </p:sp>
      <p:sp>
        <p:nvSpPr>
          <p:cNvPr id="14" name="addin_grouplist" hidden="1">
            <a:extLst>
              <a:ext uri="{FF2B5EF4-FFF2-40B4-BE49-F238E27FC236}">
                <a16:creationId xmlns:a16="http://schemas.microsoft.com/office/drawing/2014/main" id="{89CA383D-0F6C-4656-8C17-CCCA7960CDC2}"/>
              </a:ext>
            </a:extLst>
          </p:cNvPr>
          <p:cNvSpPr/>
          <p:nvPr userDrawn="1"/>
        </p:nvSpPr>
        <p:spPr>
          <a:xfrm>
            <a:off x="3730003" y="-861100"/>
            <a:ext cx="1767596"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675" kern="1200" dirty="0" err="1">
                <a:solidFill>
                  <a:schemeClr val="lt1"/>
                </a:solidFill>
                <a:latin typeface="+mn-lt"/>
                <a:ea typeface="+mn-ea"/>
                <a:cs typeface="+mn-cs"/>
              </a:rPr>
              <a:t>SkiftBakgrunnGroup</a:t>
            </a:r>
            <a:endParaRPr lang="nb-NO" sz="1500" dirty="0"/>
          </a:p>
        </p:txBody>
      </p:sp>
      <p:sp>
        <p:nvSpPr>
          <p:cNvPr id="15" name="addin_logo" hidden="1">
            <a:extLst>
              <a:ext uri="{FF2B5EF4-FFF2-40B4-BE49-F238E27FC236}">
                <a16:creationId xmlns:a16="http://schemas.microsoft.com/office/drawing/2014/main" id="{574B200B-554A-44F6-A5CF-7E5E17C8547F}"/>
              </a:ext>
            </a:extLst>
          </p:cNvPr>
          <p:cNvSpPr/>
          <p:nvPr userDrawn="1"/>
        </p:nvSpPr>
        <p:spPr>
          <a:xfrm>
            <a:off x="5581200" y="-861100"/>
            <a:ext cx="1767596"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500" dirty="0" err="1"/>
              <a:t>addin_logo</a:t>
            </a:r>
            <a:endParaRPr lang="nb-NO" sz="1500" dirty="0"/>
          </a:p>
        </p:txBody>
      </p:sp>
      <p:sp>
        <p:nvSpPr>
          <p:cNvPr id="16" name="addin_fillplaceholders" hidden="1">
            <a:extLst>
              <a:ext uri="{FF2B5EF4-FFF2-40B4-BE49-F238E27FC236}">
                <a16:creationId xmlns:a16="http://schemas.microsoft.com/office/drawing/2014/main" id="{E9F05AAF-95F2-4DEB-9E39-9C52A1AA2ECD}"/>
              </a:ext>
            </a:extLst>
          </p:cNvPr>
          <p:cNvSpPr/>
          <p:nvPr userDrawn="1"/>
        </p:nvSpPr>
        <p:spPr>
          <a:xfrm>
            <a:off x="7537253" y="-867733"/>
            <a:ext cx="1767596"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500" dirty="0" err="1"/>
              <a:t>addin_fillplaceholders</a:t>
            </a:r>
            <a:endParaRPr lang="nb-NO" sz="1500" dirty="0"/>
          </a:p>
        </p:txBody>
      </p:sp>
      <p:sp>
        <p:nvSpPr>
          <p:cNvPr id="17" name="addin_background" hidden="1">
            <a:extLst>
              <a:ext uri="{FF2B5EF4-FFF2-40B4-BE49-F238E27FC236}">
                <a16:creationId xmlns:a16="http://schemas.microsoft.com/office/drawing/2014/main" id="{A0564F8C-C50F-400D-BD2B-ED1C4763FC27}"/>
              </a:ext>
            </a:extLst>
          </p:cNvPr>
          <p:cNvSpPr/>
          <p:nvPr userDrawn="1"/>
        </p:nvSpPr>
        <p:spPr>
          <a:xfrm>
            <a:off x="7292805" y="-837228"/>
            <a:ext cx="1767596"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500" dirty="0" err="1"/>
              <a:t>addin_background</a:t>
            </a:r>
            <a:endParaRPr lang="nb-NO" sz="1500" dirty="0"/>
          </a:p>
        </p:txBody>
      </p:sp>
    </p:spTree>
    <p:extLst>
      <p:ext uri="{BB962C8B-B14F-4D97-AF65-F5344CB8AC3E}">
        <p14:creationId xmlns:p14="http://schemas.microsoft.com/office/powerpoint/2010/main" val="121923070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wo textboxes with subheadin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A3AB79B2-2B36-4C4F-8B4A-5CE97327C93B}"/>
              </a:ext>
            </a:extLst>
          </p:cNvPr>
          <p:cNvSpPr>
            <a:spLocks noGrp="1"/>
          </p:cNvSpPr>
          <p:nvPr>
            <p:ph type="ftr" sz="quarter" idx="34"/>
          </p:nvPr>
        </p:nvSpPr>
        <p:spPr/>
        <p:txBody>
          <a:bodyPr/>
          <a:lstStyle/>
          <a:p>
            <a:endParaRPr lang="nb-NO" dirty="0"/>
          </a:p>
        </p:txBody>
      </p:sp>
      <p:sp>
        <p:nvSpPr>
          <p:cNvPr id="6" name="Slide Number Placeholder 5">
            <a:extLst>
              <a:ext uri="{FF2B5EF4-FFF2-40B4-BE49-F238E27FC236}">
                <a16:creationId xmlns:a16="http://schemas.microsoft.com/office/drawing/2014/main" id="{BF91AEDF-947D-4C51-A230-4B0365289C62}"/>
              </a:ext>
            </a:extLst>
          </p:cNvPr>
          <p:cNvSpPr>
            <a:spLocks noGrp="1"/>
          </p:cNvSpPr>
          <p:nvPr>
            <p:ph type="sldNum" sz="quarter" idx="35"/>
          </p:nvPr>
        </p:nvSpPr>
        <p:spPr/>
        <p:txBody>
          <a:bodyPr/>
          <a:lstStyle/>
          <a:p>
            <a:r>
              <a:rPr lang="en-US"/>
              <a:t>Page </a:t>
            </a:r>
            <a:fld id="{5251F420-7306-4E7C-A79E-F31A38F7D392}" type="slidenum">
              <a:rPr lang="en-US" smtClean="0"/>
              <a:pPr/>
              <a:t>‹#›</a:t>
            </a:fld>
            <a:endParaRPr lang="en-US" dirty="0"/>
          </a:p>
        </p:txBody>
      </p:sp>
      <p:sp>
        <p:nvSpPr>
          <p:cNvPr id="11" name="Text Placeholder 2">
            <a:extLst>
              <a:ext uri="{FF2B5EF4-FFF2-40B4-BE49-F238E27FC236}">
                <a16:creationId xmlns:a16="http://schemas.microsoft.com/office/drawing/2014/main" id="{3E3C3D9C-6063-4223-8367-D7A6F0AE0ED7}"/>
              </a:ext>
            </a:extLst>
          </p:cNvPr>
          <p:cNvSpPr>
            <a:spLocks noGrp="1"/>
          </p:cNvSpPr>
          <p:nvPr>
            <p:ph type="body" sz="quarter" idx="32"/>
          </p:nvPr>
        </p:nvSpPr>
        <p:spPr>
          <a:xfrm>
            <a:off x="4757056" y="1082727"/>
            <a:ext cx="4116910" cy="494749"/>
          </a:xfrm>
        </p:spPr>
        <p:txBody>
          <a:bodyPr/>
          <a:lstStyle>
            <a:lvl1pPr marL="0" indent="0">
              <a:buNone/>
              <a:defRPr lang="en-US" sz="1350" kern="1200" dirty="0">
                <a:solidFill>
                  <a:schemeClr val="tx1"/>
                </a:solidFill>
                <a:latin typeface="+mn-lt"/>
                <a:ea typeface="+mn-ea"/>
                <a:cs typeface="+mn-cs"/>
              </a:defRPr>
            </a:lvl1pPr>
          </a:lstStyle>
          <a:p>
            <a:pPr lvl="0"/>
            <a:r>
              <a:rPr lang="en-US"/>
              <a:t>Edit Master text styles</a:t>
            </a:r>
          </a:p>
        </p:txBody>
      </p:sp>
      <p:sp>
        <p:nvSpPr>
          <p:cNvPr id="13" name="Title 1">
            <a:extLst>
              <a:ext uri="{FF2B5EF4-FFF2-40B4-BE49-F238E27FC236}">
                <a16:creationId xmlns:a16="http://schemas.microsoft.com/office/drawing/2014/main" id="{54403BB9-C6B8-4F3F-A5A4-C1B950E42922}"/>
              </a:ext>
            </a:extLst>
          </p:cNvPr>
          <p:cNvSpPr>
            <a:spLocks noGrp="1"/>
          </p:cNvSpPr>
          <p:nvPr>
            <p:ph type="title"/>
          </p:nvPr>
        </p:nvSpPr>
        <p:spPr>
          <a:xfrm>
            <a:off x="270033" y="360045"/>
            <a:ext cx="8603933" cy="542658"/>
          </a:xfrm>
        </p:spPr>
        <p:txBody>
          <a:bodyPr/>
          <a:lstStyle>
            <a:lvl1pPr>
              <a:defRPr sz="2625"/>
            </a:lvl1pPr>
          </a:lstStyle>
          <a:p>
            <a:r>
              <a:rPr lang="en-US" noProof="0"/>
              <a:t>Click to edit Master title style</a:t>
            </a:r>
            <a:endParaRPr lang="nb-NO" noProof="0" dirty="0"/>
          </a:p>
        </p:txBody>
      </p:sp>
      <p:sp>
        <p:nvSpPr>
          <p:cNvPr id="15" name="Subtitle 2">
            <a:extLst>
              <a:ext uri="{FF2B5EF4-FFF2-40B4-BE49-F238E27FC236}">
                <a16:creationId xmlns:a16="http://schemas.microsoft.com/office/drawing/2014/main" id="{20C920D9-4935-4D73-B57C-ECC0E5556835}"/>
              </a:ext>
            </a:extLst>
          </p:cNvPr>
          <p:cNvSpPr>
            <a:spLocks noGrp="1"/>
          </p:cNvSpPr>
          <p:nvPr>
            <p:ph type="subTitle" idx="13"/>
          </p:nvPr>
        </p:nvSpPr>
        <p:spPr>
          <a:xfrm>
            <a:off x="270034" y="1082727"/>
            <a:ext cx="4116910" cy="494749"/>
          </a:xfrm>
        </p:spPr>
        <p:txBody>
          <a:bodyPr anchor="t"/>
          <a:lstStyle>
            <a:lvl1pPr marL="0" indent="0" algn="l">
              <a:buNone/>
              <a:defRPr sz="1350"/>
            </a:lvl1pPr>
            <a:lvl2pPr marL="342917" indent="0" algn="ctr">
              <a:buNone/>
              <a:defRPr sz="1500"/>
            </a:lvl2pPr>
            <a:lvl3pPr marL="685835" indent="0" algn="ctr">
              <a:buNone/>
              <a:defRPr sz="1350"/>
            </a:lvl3pPr>
            <a:lvl4pPr marL="1028752" indent="0" algn="ctr">
              <a:buNone/>
              <a:defRPr sz="1200"/>
            </a:lvl4pPr>
            <a:lvl5pPr marL="1371668" indent="0" algn="ctr">
              <a:buNone/>
              <a:defRPr sz="1200"/>
            </a:lvl5pPr>
            <a:lvl6pPr marL="1714586" indent="0" algn="ctr">
              <a:buNone/>
              <a:defRPr sz="1200"/>
            </a:lvl6pPr>
            <a:lvl7pPr marL="2057503" indent="0" algn="ctr">
              <a:buNone/>
              <a:defRPr sz="1200"/>
            </a:lvl7pPr>
            <a:lvl8pPr marL="2400420" indent="0" algn="ctr">
              <a:buNone/>
              <a:defRPr sz="1200"/>
            </a:lvl8pPr>
            <a:lvl9pPr marL="2743337" indent="0" algn="ctr">
              <a:buNone/>
              <a:defRPr sz="1200"/>
            </a:lvl9pPr>
          </a:lstStyle>
          <a:p>
            <a:r>
              <a:rPr lang="en-US"/>
              <a:t>Click to edit Master subtitle style</a:t>
            </a:r>
            <a:endParaRPr lang="en-US" dirty="0"/>
          </a:p>
        </p:txBody>
      </p:sp>
      <p:sp>
        <p:nvSpPr>
          <p:cNvPr id="2" name="Content Placeholder 1">
            <a:extLst>
              <a:ext uri="{FF2B5EF4-FFF2-40B4-BE49-F238E27FC236}">
                <a16:creationId xmlns:a16="http://schemas.microsoft.com/office/drawing/2014/main" id="{872C0B99-C76A-4C57-8420-CE2C32240E21}"/>
              </a:ext>
            </a:extLst>
          </p:cNvPr>
          <p:cNvSpPr>
            <a:spLocks noGrp="1"/>
          </p:cNvSpPr>
          <p:nvPr>
            <p:ph sz="quarter" idx="36"/>
          </p:nvPr>
        </p:nvSpPr>
        <p:spPr>
          <a:xfrm>
            <a:off x="270035" y="1757500"/>
            <a:ext cx="4116910" cy="4301103"/>
          </a:xfrm>
          <a:prstGeom prst="rect">
            <a:avLst/>
          </a:prstGeom>
          <a:effectLst>
            <a:outerShdw blurRad="50800" dist="50800" dir="5400000" algn="ctr" rotWithShape="0">
              <a:srgbClr val="010000">
                <a:alpha val="0"/>
              </a:srgbClr>
            </a:outerShdw>
          </a:effectLst>
        </p:spPr>
        <p:txBody>
          <a:bodyPr lIns="0" tIns="0" rIns="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8FB663A1-2629-4617-879F-3B81440FAA2E}"/>
              </a:ext>
            </a:extLst>
          </p:cNvPr>
          <p:cNvSpPr>
            <a:spLocks noGrp="1"/>
          </p:cNvSpPr>
          <p:nvPr>
            <p:ph sz="quarter" idx="37"/>
          </p:nvPr>
        </p:nvSpPr>
        <p:spPr>
          <a:xfrm>
            <a:off x="4757057" y="1757500"/>
            <a:ext cx="4116910" cy="4301395"/>
          </a:xfrm>
          <a:prstGeom prst="rect">
            <a:avLst/>
          </a:prstGeom>
          <a:effectLst>
            <a:outerShdw blurRad="50800" dist="50800" dir="5400000" algn="ctr" rotWithShape="0">
              <a:srgbClr val="010000">
                <a:alpha val="0"/>
              </a:srgbClr>
            </a:outerShdw>
          </a:effectLst>
        </p:spPr>
        <p:txBody>
          <a:bodyPr lIns="0" tIns="0" rIns="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addin_colorlist" hidden="1">
            <a:extLst>
              <a:ext uri="{FF2B5EF4-FFF2-40B4-BE49-F238E27FC236}">
                <a16:creationId xmlns:a16="http://schemas.microsoft.com/office/drawing/2014/main" id="{C2CE6A29-6246-4580-A5FA-2D5885A1539E}"/>
              </a:ext>
            </a:extLst>
          </p:cNvPr>
          <p:cNvSpPr/>
          <p:nvPr userDrawn="1"/>
        </p:nvSpPr>
        <p:spPr>
          <a:xfrm>
            <a:off x="0" y="-1466578"/>
            <a:ext cx="1767596"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500" dirty="0" err="1"/>
              <a:t>kapforHvit</a:t>
            </a:r>
            <a:r>
              <a:rPr lang="nb-NO" sz="1500" dirty="0"/>
              <a:t>, </a:t>
            </a:r>
            <a:r>
              <a:rPr lang="nb-NO" sz="1500" dirty="0" err="1"/>
              <a:t>gronn</a:t>
            </a:r>
            <a:r>
              <a:rPr lang="nb-NO" sz="1500" dirty="0"/>
              <a:t>, halv1, halv2, halv5, halv7</a:t>
            </a:r>
          </a:p>
        </p:txBody>
      </p:sp>
      <p:sp>
        <p:nvSpPr>
          <p:cNvPr id="10" name="addin_colorbox" hidden="1">
            <a:extLst>
              <a:ext uri="{FF2B5EF4-FFF2-40B4-BE49-F238E27FC236}">
                <a16:creationId xmlns:a16="http://schemas.microsoft.com/office/drawing/2014/main" id="{98F27F19-D47F-495E-828B-1AF61ADC44C1}"/>
              </a:ext>
            </a:extLst>
          </p:cNvPr>
          <p:cNvSpPr/>
          <p:nvPr userDrawn="1"/>
        </p:nvSpPr>
        <p:spPr>
          <a:xfrm>
            <a:off x="3646402" y="-1512609"/>
            <a:ext cx="1767596"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500" dirty="0" err="1"/>
              <a:t>addin_colorbox</a:t>
            </a:r>
            <a:endParaRPr lang="nb-NO" sz="1500" dirty="0"/>
          </a:p>
        </p:txBody>
      </p:sp>
      <p:sp>
        <p:nvSpPr>
          <p:cNvPr id="12" name="addin_title" hidden="1">
            <a:extLst>
              <a:ext uri="{FF2B5EF4-FFF2-40B4-BE49-F238E27FC236}">
                <a16:creationId xmlns:a16="http://schemas.microsoft.com/office/drawing/2014/main" id="{2FF72899-ED59-44CD-BF9F-5023DE954F89}"/>
              </a:ext>
            </a:extLst>
          </p:cNvPr>
          <p:cNvSpPr/>
          <p:nvPr userDrawn="1"/>
        </p:nvSpPr>
        <p:spPr>
          <a:xfrm>
            <a:off x="7292805" y="-1512609"/>
            <a:ext cx="1767596"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500" dirty="0" err="1"/>
              <a:t>addin_title</a:t>
            </a:r>
            <a:endParaRPr lang="nb-NO" sz="1500" dirty="0"/>
          </a:p>
        </p:txBody>
      </p:sp>
      <p:sp>
        <p:nvSpPr>
          <p:cNvPr id="14" name="addin_text" hidden="1">
            <a:extLst>
              <a:ext uri="{FF2B5EF4-FFF2-40B4-BE49-F238E27FC236}">
                <a16:creationId xmlns:a16="http://schemas.microsoft.com/office/drawing/2014/main" id="{E5BE92ED-31F4-4F13-B1C7-BF448E3ACBCE}"/>
              </a:ext>
            </a:extLst>
          </p:cNvPr>
          <p:cNvSpPr/>
          <p:nvPr userDrawn="1"/>
        </p:nvSpPr>
        <p:spPr>
          <a:xfrm>
            <a:off x="0" y="-861100"/>
            <a:ext cx="1767596"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500" dirty="0" err="1"/>
              <a:t>addin_text</a:t>
            </a:r>
            <a:endParaRPr lang="nb-NO" sz="1500" dirty="0"/>
          </a:p>
        </p:txBody>
      </p:sp>
      <p:sp>
        <p:nvSpPr>
          <p:cNvPr id="16" name="addin_image" hidden="1">
            <a:extLst>
              <a:ext uri="{FF2B5EF4-FFF2-40B4-BE49-F238E27FC236}">
                <a16:creationId xmlns:a16="http://schemas.microsoft.com/office/drawing/2014/main" id="{2113ADE0-F1CB-4DEC-B131-1685CCD78666}"/>
              </a:ext>
            </a:extLst>
          </p:cNvPr>
          <p:cNvSpPr/>
          <p:nvPr userDrawn="1"/>
        </p:nvSpPr>
        <p:spPr>
          <a:xfrm>
            <a:off x="1878807" y="-861100"/>
            <a:ext cx="1767596"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500" dirty="0" err="1"/>
              <a:t>addin_image</a:t>
            </a:r>
            <a:endParaRPr lang="nb-NO" sz="1500" dirty="0"/>
          </a:p>
        </p:txBody>
      </p:sp>
      <p:sp>
        <p:nvSpPr>
          <p:cNvPr id="17" name="addin_grouplist" hidden="1">
            <a:extLst>
              <a:ext uri="{FF2B5EF4-FFF2-40B4-BE49-F238E27FC236}">
                <a16:creationId xmlns:a16="http://schemas.microsoft.com/office/drawing/2014/main" id="{E4454965-3397-41CA-B1F5-35396BC493E2}"/>
              </a:ext>
            </a:extLst>
          </p:cNvPr>
          <p:cNvSpPr/>
          <p:nvPr userDrawn="1"/>
        </p:nvSpPr>
        <p:spPr>
          <a:xfrm>
            <a:off x="3730003" y="-861100"/>
            <a:ext cx="1767596"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675" kern="1200" dirty="0" err="1">
                <a:solidFill>
                  <a:schemeClr val="lt1"/>
                </a:solidFill>
                <a:latin typeface="+mn-lt"/>
                <a:ea typeface="+mn-ea"/>
                <a:cs typeface="+mn-cs"/>
              </a:rPr>
              <a:t>SkiftBakgrunnGroup</a:t>
            </a:r>
            <a:endParaRPr lang="nb-NO" sz="1500" dirty="0"/>
          </a:p>
        </p:txBody>
      </p:sp>
      <p:sp>
        <p:nvSpPr>
          <p:cNvPr id="18" name="addin_logo" hidden="1">
            <a:extLst>
              <a:ext uri="{FF2B5EF4-FFF2-40B4-BE49-F238E27FC236}">
                <a16:creationId xmlns:a16="http://schemas.microsoft.com/office/drawing/2014/main" id="{2CC695BA-6216-43EE-B964-1DB73F921FFF}"/>
              </a:ext>
            </a:extLst>
          </p:cNvPr>
          <p:cNvSpPr/>
          <p:nvPr userDrawn="1"/>
        </p:nvSpPr>
        <p:spPr>
          <a:xfrm>
            <a:off x="5581200" y="-861100"/>
            <a:ext cx="1767596"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500" dirty="0" err="1"/>
              <a:t>addin_logo</a:t>
            </a:r>
            <a:endParaRPr lang="nb-NO" sz="1500" dirty="0"/>
          </a:p>
        </p:txBody>
      </p:sp>
      <p:sp>
        <p:nvSpPr>
          <p:cNvPr id="19" name="addin_fillplaceholders" hidden="1">
            <a:extLst>
              <a:ext uri="{FF2B5EF4-FFF2-40B4-BE49-F238E27FC236}">
                <a16:creationId xmlns:a16="http://schemas.microsoft.com/office/drawing/2014/main" id="{AAA7F7F0-C755-4553-AE18-0D94AC09AC78}"/>
              </a:ext>
            </a:extLst>
          </p:cNvPr>
          <p:cNvSpPr/>
          <p:nvPr userDrawn="1"/>
        </p:nvSpPr>
        <p:spPr>
          <a:xfrm>
            <a:off x="7537253" y="-867733"/>
            <a:ext cx="1767596"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500" dirty="0" err="1"/>
              <a:t>addin_fillplaceholders</a:t>
            </a:r>
            <a:endParaRPr lang="nb-NO" sz="1500" dirty="0"/>
          </a:p>
        </p:txBody>
      </p:sp>
      <p:sp>
        <p:nvSpPr>
          <p:cNvPr id="20" name="addin_background" hidden="1">
            <a:extLst>
              <a:ext uri="{FF2B5EF4-FFF2-40B4-BE49-F238E27FC236}">
                <a16:creationId xmlns:a16="http://schemas.microsoft.com/office/drawing/2014/main" id="{B1D62193-3764-4D2E-AFE6-E6BA9714CD82}"/>
              </a:ext>
            </a:extLst>
          </p:cNvPr>
          <p:cNvSpPr/>
          <p:nvPr userDrawn="1"/>
        </p:nvSpPr>
        <p:spPr>
          <a:xfrm>
            <a:off x="7292805" y="-837228"/>
            <a:ext cx="1767596"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500" dirty="0" err="1"/>
              <a:t>addin_background</a:t>
            </a:r>
            <a:endParaRPr lang="nb-NO" sz="1500" dirty="0"/>
          </a:p>
        </p:txBody>
      </p:sp>
    </p:spTree>
    <p:extLst>
      <p:ext uri="{BB962C8B-B14F-4D97-AF65-F5344CB8AC3E}">
        <p14:creationId xmlns:p14="http://schemas.microsoft.com/office/powerpoint/2010/main" val="180486209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Picture right">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0B8FC538-4B47-4FE9-9556-278912EBB00C}"/>
              </a:ext>
            </a:extLst>
          </p:cNvPr>
          <p:cNvSpPr>
            <a:spLocks noGrp="1"/>
          </p:cNvSpPr>
          <p:nvPr>
            <p:ph type="ftr" sz="quarter" idx="31"/>
          </p:nvPr>
        </p:nvSpPr>
        <p:spPr/>
        <p:txBody>
          <a:bodyPr/>
          <a:lstStyle/>
          <a:p>
            <a:endParaRPr lang="nb-NO" dirty="0"/>
          </a:p>
        </p:txBody>
      </p:sp>
      <p:sp>
        <p:nvSpPr>
          <p:cNvPr id="5" name="Slide Number Placeholder 4">
            <a:extLst>
              <a:ext uri="{FF2B5EF4-FFF2-40B4-BE49-F238E27FC236}">
                <a16:creationId xmlns:a16="http://schemas.microsoft.com/office/drawing/2014/main" id="{EB44E285-6038-4E35-AA24-93DE34576334}"/>
              </a:ext>
            </a:extLst>
          </p:cNvPr>
          <p:cNvSpPr>
            <a:spLocks noGrp="1"/>
          </p:cNvSpPr>
          <p:nvPr>
            <p:ph type="sldNum" sz="quarter" idx="32"/>
          </p:nvPr>
        </p:nvSpPr>
        <p:spPr/>
        <p:txBody>
          <a:bodyPr/>
          <a:lstStyle/>
          <a:p>
            <a:r>
              <a:rPr lang="en-US"/>
              <a:t>Page </a:t>
            </a:r>
            <a:fld id="{5251F420-7306-4E7C-A79E-F31A38F7D392}" type="slidenum">
              <a:rPr lang="en-US" smtClean="0"/>
              <a:pPr/>
              <a:t>‹#›</a:t>
            </a:fld>
            <a:endParaRPr lang="en-US" dirty="0"/>
          </a:p>
        </p:txBody>
      </p:sp>
      <p:sp>
        <p:nvSpPr>
          <p:cNvPr id="11" name="Picture Placeholder 4">
            <a:extLst>
              <a:ext uri="{FF2B5EF4-FFF2-40B4-BE49-F238E27FC236}">
                <a16:creationId xmlns:a16="http://schemas.microsoft.com/office/drawing/2014/main" id="{AFA7F80C-D0EF-4064-8ACA-92B713F9085B}"/>
              </a:ext>
            </a:extLst>
          </p:cNvPr>
          <p:cNvSpPr>
            <a:spLocks noGrp="1"/>
          </p:cNvSpPr>
          <p:nvPr>
            <p:ph type="pic" sz="quarter" idx="27"/>
          </p:nvPr>
        </p:nvSpPr>
        <p:spPr>
          <a:xfrm>
            <a:off x="5759415" y="360045"/>
            <a:ext cx="3114551" cy="5325998"/>
          </a:xfrm>
          <a:noFill/>
        </p:spPr>
        <p:txBody>
          <a:bodyPr/>
          <a:lstStyle>
            <a:lvl1pPr>
              <a:buNone/>
              <a:defRPr/>
            </a:lvl1pPr>
          </a:lstStyle>
          <a:p>
            <a:r>
              <a:rPr lang="en-US"/>
              <a:t>Click icon to add picture</a:t>
            </a:r>
            <a:endParaRPr lang="en-US" dirty="0"/>
          </a:p>
        </p:txBody>
      </p:sp>
      <p:sp>
        <p:nvSpPr>
          <p:cNvPr id="12" name="Text Placeholder 12">
            <a:extLst>
              <a:ext uri="{FF2B5EF4-FFF2-40B4-BE49-F238E27FC236}">
                <a16:creationId xmlns:a16="http://schemas.microsoft.com/office/drawing/2014/main" id="{CBAD15DC-962D-4644-943D-84A382CEF8F0}"/>
              </a:ext>
            </a:extLst>
          </p:cNvPr>
          <p:cNvSpPr>
            <a:spLocks noGrp="1"/>
          </p:cNvSpPr>
          <p:nvPr>
            <p:ph type="body" sz="quarter" idx="33" hasCustomPrompt="1"/>
          </p:nvPr>
        </p:nvSpPr>
        <p:spPr>
          <a:xfrm>
            <a:off x="5759414" y="5870278"/>
            <a:ext cx="3114551" cy="182608"/>
          </a:xfrm>
        </p:spPr>
        <p:txBody>
          <a:bodyPr/>
          <a:lstStyle>
            <a:lvl1pPr marL="0" indent="0" algn="r">
              <a:buNone/>
              <a:defRPr sz="563">
                <a:solidFill>
                  <a:srgbClr val="524B48"/>
                </a:solidFill>
              </a:defRPr>
            </a:lvl1pPr>
          </a:lstStyle>
          <a:p>
            <a:pPr marL="0" marR="0" lvl="0" indent="0" algn="r" defTabSz="685835" rtl="0" eaLnBrk="1" fontAlgn="auto" latinLnBrk="0" hangingPunct="1">
              <a:lnSpc>
                <a:spcPct val="100000"/>
              </a:lnSpc>
              <a:spcBef>
                <a:spcPts val="863"/>
              </a:spcBef>
              <a:spcAft>
                <a:spcPts val="0"/>
              </a:spcAft>
              <a:buClrTx/>
              <a:buSzTx/>
              <a:buFont typeface="Arial" panose="020B0604020202020204" pitchFamily="34" charset="0"/>
              <a:buNone/>
              <a:tabLst/>
              <a:defRPr/>
            </a:pPr>
            <a:r>
              <a:rPr lang="nb-NO" dirty="0"/>
              <a:t>Photo </a:t>
            </a:r>
            <a:r>
              <a:rPr lang="nb-NO" dirty="0" err="1"/>
              <a:t>credit</a:t>
            </a:r>
            <a:r>
              <a:rPr lang="nb-NO" dirty="0"/>
              <a:t> / </a:t>
            </a:r>
            <a:r>
              <a:rPr lang="nb-NO" dirty="0" err="1"/>
              <a:t>Caption</a:t>
            </a:r>
            <a:endParaRPr lang="en-US" dirty="0"/>
          </a:p>
        </p:txBody>
      </p:sp>
      <p:sp>
        <p:nvSpPr>
          <p:cNvPr id="14" name="Title 1">
            <a:extLst>
              <a:ext uri="{FF2B5EF4-FFF2-40B4-BE49-F238E27FC236}">
                <a16:creationId xmlns:a16="http://schemas.microsoft.com/office/drawing/2014/main" id="{C1FDF87C-567D-4D61-B80A-2B0FAB9C5EEA}"/>
              </a:ext>
            </a:extLst>
          </p:cNvPr>
          <p:cNvSpPr>
            <a:spLocks noGrp="1"/>
          </p:cNvSpPr>
          <p:nvPr>
            <p:ph type="title"/>
          </p:nvPr>
        </p:nvSpPr>
        <p:spPr>
          <a:xfrm>
            <a:off x="270033" y="360045"/>
            <a:ext cx="4116911" cy="542658"/>
          </a:xfrm>
        </p:spPr>
        <p:txBody>
          <a:bodyPr/>
          <a:lstStyle>
            <a:lvl1pPr>
              <a:defRPr sz="2625"/>
            </a:lvl1pPr>
          </a:lstStyle>
          <a:p>
            <a:r>
              <a:rPr lang="en-US" noProof="0"/>
              <a:t>Click to edit Master title style</a:t>
            </a:r>
            <a:endParaRPr lang="nb-NO" noProof="0" dirty="0"/>
          </a:p>
        </p:txBody>
      </p:sp>
      <p:sp>
        <p:nvSpPr>
          <p:cNvPr id="15" name="Subtitle 2">
            <a:extLst>
              <a:ext uri="{FF2B5EF4-FFF2-40B4-BE49-F238E27FC236}">
                <a16:creationId xmlns:a16="http://schemas.microsoft.com/office/drawing/2014/main" id="{784C3231-33DF-4ABD-AA6A-B1871500D64D}"/>
              </a:ext>
            </a:extLst>
          </p:cNvPr>
          <p:cNvSpPr>
            <a:spLocks noGrp="1"/>
          </p:cNvSpPr>
          <p:nvPr>
            <p:ph type="subTitle" idx="13"/>
          </p:nvPr>
        </p:nvSpPr>
        <p:spPr>
          <a:xfrm>
            <a:off x="270033" y="1082727"/>
            <a:ext cx="4116911" cy="494749"/>
          </a:xfrm>
        </p:spPr>
        <p:txBody>
          <a:bodyPr anchor="t"/>
          <a:lstStyle>
            <a:lvl1pPr marL="0" indent="0" algn="l">
              <a:buNone/>
              <a:defRPr sz="1350"/>
            </a:lvl1pPr>
            <a:lvl2pPr marL="342917" indent="0" algn="ctr">
              <a:buNone/>
              <a:defRPr sz="1500"/>
            </a:lvl2pPr>
            <a:lvl3pPr marL="685835" indent="0" algn="ctr">
              <a:buNone/>
              <a:defRPr sz="1350"/>
            </a:lvl3pPr>
            <a:lvl4pPr marL="1028752" indent="0" algn="ctr">
              <a:buNone/>
              <a:defRPr sz="1200"/>
            </a:lvl4pPr>
            <a:lvl5pPr marL="1371668" indent="0" algn="ctr">
              <a:buNone/>
              <a:defRPr sz="1200"/>
            </a:lvl5pPr>
            <a:lvl6pPr marL="1714586" indent="0" algn="ctr">
              <a:buNone/>
              <a:defRPr sz="1200"/>
            </a:lvl6pPr>
            <a:lvl7pPr marL="2057503" indent="0" algn="ctr">
              <a:buNone/>
              <a:defRPr sz="1200"/>
            </a:lvl7pPr>
            <a:lvl8pPr marL="2400420" indent="0" algn="ctr">
              <a:buNone/>
              <a:defRPr sz="1200"/>
            </a:lvl8pPr>
            <a:lvl9pPr marL="2743337" indent="0" algn="ctr">
              <a:buNone/>
              <a:defRPr sz="1200"/>
            </a:lvl9pPr>
          </a:lstStyle>
          <a:p>
            <a:r>
              <a:rPr lang="en-US"/>
              <a:t>Click to edit Master subtitle style</a:t>
            </a:r>
            <a:endParaRPr lang="en-US" dirty="0"/>
          </a:p>
        </p:txBody>
      </p:sp>
      <p:sp>
        <p:nvSpPr>
          <p:cNvPr id="2" name="Content Placeholder 1">
            <a:extLst>
              <a:ext uri="{FF2B5EF4-FFF2-40B4-BE49-F238E27FC236}">
                <a16:creationId xmlns:a16="http://schemas.microsoft.com/office/drawing/2014/main" id="{BE25A26B-A462-46A4-B17F-67CABD1A5747}"/>
              </a:ext>
            </a:extLst>
          </p:cNvPr>
          <p:cNvSpPr>
            <a:spLocks noGrp="1"/>
          </p:cNvSpPr>
          <p:nvPr>
            <p:ph sz="quarter" idx="34"/>
          </p:nvPr>
        </p:nvSpPr>
        <p:spPr>
          <a:xfrm>
            <a:off x="270033" y="1757500"/>
            <a:ext cx="4116911" cy="4301103"/>
          </a:xfrm>
          <a:prstGeom prst="rect">
            <a:avLst/>
          </a:prstGeom>
          <a:effectLst>
            <a:outerShdw blurRad="50800" dist="50800" dir="5400000" algn="ctr" rotWithShape="0">
              <a:srgbClr val="010000">
                <a:alpha val="0"/>
              </a:srgbClr>
            </a:outerShdw>
          </a:effectLst>
        </p:spPr>
        <p:txBody>
          <a:bodyPr lIns="0" tIns="0" rIns="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addin_colorlist" hidden="1">
            <a:extLst>
              <a:ext uri="{FF2B5EF4-FFF2-40B4-BE49-F238E27FC236}">
                <a16:creationId xmlns:a16="http://schemas.microsoft.com/office/drawing/2014/main" id="{0DE9C538-DDC1-48C5-8D5A-8807D5402793}"/>
              </a:ext>
            </a:extLst>
          </p:cNvPr>
          <p:cNvSpPr/>
          <p:nvPr userDrawn="1"/>
        </p:nvSpPr>
        <p:spPr>
          <a:xfrm>
            <a:off x="0" y="-1466578"/>
            <a:ext cx="1767596"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500" dirty="0" err="1"/>
              <a:t>kapforHvit</a:t>
            </a:r>
            <a:r>
              <a:rPr lang="nb-NO" sz="1500" dirty="0"/>
              <a:t>, </a:t>
            </a:r>
            <a:r>
              <a:rPr lang="nb-NO" sz="1500" dirty="0" err="1"/>
              <a:t>gronn</a:t>
            </a:r>
            <a:r>
              <a:rPr lang="nb-NO" sz="1500" dirty="0"/>
              <a:t>, halv1, halv2, halv5, halv7</a:t>
            </a:r>
          </a:p>
        </p:txBody>
      </p:sp>
      <p:sp>
        <p:nvSpPr>
          <p:cNvPr id="10" name="addin_colorbox" hidden="1">
            <a:extLst>
              <a:ext uri="{FF2B5EF4-FFF2-40B4-BE49-F238E27FC236}">
                <a16:creationId xmlns:a16="http://schemas.microsoft.com/office/drawing/2014/main" id="{3244FB41-C9AC-4D26-AFCB-CFC71E7BE091}"/>
              </a:ext>
            </a:extLst>
          </p:cNvPr>
          <p:cNvSpPr/>
          <p:nvPr userDrawn="1"/>
        </p:nvSpPr>
        <p:spPr>
          <a:xfrm>
            <a:off x="3646402" y="-1512609"/>
            <a:ext cx="1767596"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500" dirty="0" err="1"/>
              <a:t>addin_colorbox</a:t>
            </a:r>
            <a:endParaRPr lang="nb-NO" sz="1500" dirty="0"/>
          </a:p>
        </p:txBody>
      </p:sp>
      <p:sp>
        <p:nvSpPr>
          <p:cNvPr id="13" name="addin_title" hidden="1">
            <a:extLst>
              <a:ext uri="{FF2B5EF4-FFF2-40B4-BE49-F238E27FC236}">
                <a16:creationId xmlns:a16="http://schemas.microsoft.com/office/drawing/2014/main" id="{E08E81ED-21CE-44CF-A8EF-06A08B47A5CA}"/>
              </a:ext>
            </a:extLst>
          </p:cNvPr>
          <p:cNvSpPr/>
          <p:nvPr userDrawn="1"/>
        </p:nvSpPr>
        <p:spPr>
          <a:xfrm>
            <a:off x="7292805" y="-1512609"/>
            <a:ext cx="1767596"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500" dirty="0" err="1"/>
              <a:t>addin_title</a:t>
            </a:r>
            <a:endParaRPr lang="nb-NO" sz="1500" dirty="0"/>
          </a:p>
        </p:txBody>
      </p:sp>
      <p:sp>
        <p:nvSpPr>
          <p:cNvPr id="16" name="addin_text" hidden="1">
            <a:extLst>
              <a:ext uri="{FF2B5EF4-FFF2-40B4-BE49-F238E27FC236}">
                <a16:creationId xmlns:a16="http://schemas.microsoft.com/office/drawing/2014/main" id="{4EE36E4C-1C72-4D3E-857D-C50FA456E80C}"/>
              </a:ext>
            </a:extLst>
          </p:cNvPr>
          <p:cNvSpPr/>
          <p:nvPr userDrawn="1"/>
        </p:nvSpPr>
        <p:spPr>
          <a:xfrm>
            <a:off x="0" y="-861100"/>
            <a:ext cx="1767596"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500" dirty="0" err="1"/>
              <a:t>addin_text</a:t>
            </a:r>
            <a:endParaRPr lang="nb-NO" sz="1500" dirty="0"/>
          </a:p>
        </p:txBody>
      </p:sp>
      <p:sp>
        <p:nvSpPr>
          <p:cNvPr id="17" name="addin_image" hidden="1">
            <a:extLst>
              <a:ext uri="{FF2B5EF4-FFF2-40B4-BE49-F238E27FC236}">
                <a16:creationId xmlns:a16="http://schemas.microsoft.com/office/drawing/2014/main" id="{879B8875-9C46-447E-AE47-D33CF5362790}"/>
              </a:ext>
            </a:extLst>
          </p:cNvPr>
          <p:cNvSpPr/>
          <p:nvPr userDrawn="1"/>
        </p:nvSpPr>
        <p:spPr>
          <a:xfrm>
            <a:off x="1878807" y="-861100"/>
            <a:ext cx="1767596"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500" dirty="0" err="1"/>
              <a:t>addin_image</a:t>
            </a:r>
            <a:endParaRPr lang="nb-NO" sz="1500" dirty="0"/>
          </a:p>
        </p:txBody>
      </p:sp>
      <p:sp>
        <p:nvSpPr>
          <p:cNvPr id="18" name="addin_grouplist" hidden="1">
            <a:extLst>
              <a:ext uri="{FF2B5EF4-FFF2-40B4-BE49-F238E27FC236}">
                <a16:creationId xmlns:a16="http://schemas.microsoft.com/office/drawing/2014/main" id="{DE421A5B-242F-4987-A4E4-97D981647AE5}"/>
              </a:ext>
            </a:extLst>
          </p:cNvPr>
          <p:cNvSpPr/>
          <p:nvPr userDrawn="1"/>
        </p:nvSpPr>
        <p:spPr>
          <a:xfrm>
            <a:off x="3730003" y="-861100"/>
            <a:ext cx="1767596"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675" kern="1200" dirty="0" err="1">
                <a:solidFill>
                  <a:schemeClr val="lt1"/>
                </a:solidFill>
                <a:latin typeface="+mn-lt"/>
                <a:ea typeface="+mn-ea"/>
                <a:cs typeface="+mn-cs"/>
              </a:rPr>
              <a:t>SkiftBakgrunnGroup</a:t>
            </a:r>
            <a:endParaRPr lang="nb-NO" sz="1500" dirty="0"/>
          </a:p>
        </p:txBody>
      </p:sp>
      <p:sp>
        <p:nvSpPr>
          <p:cNvPr id="19" name="addin_logo" hidden="1">
            <a:extLst>
              <a:ext uri="{FF2B5EF4-FFF2-40B4-BE49-F238E27FC236}">
                <a16:creationId xmlns:a16="http://schemas.microsoft.com/office/drawing/2014/main" id="{9985F4FD-420C-4F49-AA8A-F408AEF26A1B}"/>
              </a:ext>
            </a:extLst>
          </p:cNvPr>
          <p:cNvSpPr/>
          <p:nvPr userDrawn="1"/>
        </p:nvSpPr>
        <p:spPr>
          <a:xfrm>
            <a:off x="5581200" y="-861100"/>
            <a:ext cx="1767596"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500" dirty="0" err="1"/>
              <a:t>addin_logo</a:t>
            </a:r>
            <a:endParaRPr lang="nb-NO" sz="1500" dirty="0"/>
          </a:p>
        </p:txBody>
      </p:sp>
      <p:sp>
        <p:nvSpPr>
          <p:cNvPr id="20" name="addin_fillplaceholders" hidden="1">
            <a:extLst>
              <a:ext uri="{FF2B5EF4-FFF2-40B4-BE49-F238E27FC236}">
                <a16:creationId xmlns:a16="http://schemas.microsoft.com/office/drawing/2014/main" id="{5F7C7520-95E1-4F4E-B418-2FE19FCD5408}"/>
              </a:ext>
            </a:extLst>
          </p:cNvPr>
          <p:cNvSpPr/>
          <p:nvPr userDrawn="1"/>
        </p:nvSpPr>
        <p:spPr>
          <a:xfrm>
            <a:off x="7537253" y="-867733"/>
            <a:ext cx="1767596"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500" dirty="0" err="1"/>
              <a:t>addin_fillplaceholders</a:t>
            </a:r>
            <a:endParaRPr lang="nb-NO" sz="1500" dirty="0"/>
          </a:p>
        </p:txBody>
      </p:sp>
      <p:sp>
        <p:nvSpPr>
          <p:cNvPr id="21" name="addin_background" hidden="1">
            <a:extLst>
              <a:ext uri="{FF2B5EF4-FFF2-40B4-BE49-F238E27FC236}">
                <a16:creationId xmlns:a16="http://schemas.microsoft.com/office/drawing/2014/main" id="{241653B0-2067-4F33-844C-6C207770FD39}"/>
              </a:ext>
            </a:extLst>
          </p:cNvPr>
          <p:cNvSpPr/>
          <p:nvPr userDrawn="1"/>
        </p:nvSpPr>
        <p:spPr>
          <a:xfrm>
            <a:off x="7292805" y="-837228"/>
            <a:ext cx="1767596"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500" dirty="0" err="1"/>
              <a:t>addin_background</a:t>
            </a:r>
            <a:endParaRPr lang="nb-NO" sz="1500" dirty="0"/>
          </a:p>
        </p:txBody>
      </p:sp>
    </p:spTree>
    <p:extLst>
      <p:ext uri="{BB962C8B-B14F-4D97-AF65-F5344CB8AC3E}">
        <p14:creationId xmlns:p14="http://schemas.microsoft.com/office/powerpoint/2010/main" val="130218390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43F5C8A5-7299-4154-B01A-CDF5B7332751}"/>
              </a:ext>
            </a:extLst>
          </p:cNvPr>
          <p:cNvSpPr>
            <a:spLocks noGrp="1"/>
          </p:cNvSpPr>
          <p:nvPr>
            <p:ph type="ftr" sz="quarter" idx="29"/>
          </p:nvPr>
        </p:nvSpPr>
        <p:spPr/>
        <p:txBody>
          <a:bodyPr/>
          <a:lstStyle/>
          <a:p>
            <a:endParaRPr lang="nb-NO" dirty="0"/>
          </a:p>
        </p:txBody>
      </p:sp>
      <p:sp>
        <p:nvSpPr>
          <p:cNvPr id="5" name="Slide Number Placeholder 4">
            <a:extLst>
              <a:ext uri="{FF2B5EF4-FFF2-40B4-BE49-F238E27FC236}">
                <a16:creationId xmlns:a16="http://schemas.microsoft.com/office/drawing/2014/main" id="{CEE2439D-D17B-475A-8193-F8109FACE968}"/>
              </a:ext>
            </a:extLst>
          </p:cNvPr>
          <p:cNvSpPr>
            <a:spLocks noGrp="1"/>
          </p:cNvSpPr>
          <p:nvPr>
            <p:ph type="sldNum" sz="quarter" idx="30"/>
          </p:nvPr>
        </p:nvSpPr>
        <p:spPr/>
        <p:txBody>
          <a:bodyPr/>
          <a:lstStyle/>
          <a:p>
            <a:r>
              <a:rPr lang="en-US"/>
              <a:t>Page </a:t>
            </a:r>
            <a:fld id="{5251F420-7306-4E7C-A79E-F31A38F7D392}" type="slidenum">
              <a:rPr lang="en-US" smtClean="0"/>
              <a:pPr/>
              <a:t>‹#›</a:t>
            </a:fld>
            <a:endParaRPr lang="en-US" dirty="0"/>
          </a:p>
        </p:txBody>
      </p:sp>
      <p:sp>
        <p:nvSpPr>
          <p:cNvPr id="7" name="Content Placeholder 1">
            <a:extLst>
              <a:ext uri="{FF2B5EF4-FFF2-40B4-BE49-F238E27FC236}">
                <a16:creationId xmlns:a16="http://schemas.microsoft.com/office/drawing/2014/main" id="{28D3CC65-E828-4E6B-8A5D-06923E4A058E}"/>
              </a:ext>
            </a:extLst>
          </p:cNvPr>
          <p:cNvSpPr>
            <a:spLocks noGrp="1"/>
          </p:cNvSpPr>
          <p:nvPr>
            <p:ph sz="quarter" idx="28"/>
          </p:nvPr>
        </p:nvSpPr>
        <p:spPr>
          <a:xfrm>
            <a:off x="270033" y="1082726"/>
            <a:ext cx="8603933" cy="4817312"/>
          </a:xfrm>
          <a:prstGeom prst="rect">
            <a:avLst/>
          </a:prstGeom>
          <a:effectLst>
            <a:outerShdw blurRad="50800" dist="50800" dir="5400000" algn="ctr" rotWithShape="0">
              <a:srgbClr val="010000">
                <a:alpha val="0"/>
              </a:srgbClr>
            </a:outerShdw>
          </a:effectLst>
        </p:spPr>
        <p:txBody>
          <a:bodyPr lIns="0" tIns="0" rIns="0" bIns="0"/>
          <a:lstStyle>
            <a:lvl1pPr marL="94079" indent="-94079" algn="l">
              <a:lnSpc>
                <a:spcPct val="100000"/>
              </a:lnSpc>
              <a:spcBef>
                <a:spcPts val="863"/>
              </a:spcBef>
              <a:spcAft>
                <a:spcPts val="0"/>
              </a:spcAft>
              <a:buClrTx/>
              <a:buFontTx/>
              <a:buNone/>
              <a:defRPr sz="1125" b="0" i="0" u="none" cap="none">
                <a:solidFill>
                  <a:srgbClr val="000000"/>
                </a:solidFill>
                <a:latin typeface="+mn-lt"/>
              </a:defRPr>
            </a:lvl1pPr>
          </a:lstStyle>
          <a:p>
            <a:pPr lvl="0"/>
            <a:r>
              <a:rPr lang="en-US"/>
              <a:t>Edit Master text styles</a:t>
            </a:r>
          </a:p>
        </p:txBody>
      </p:sp>
      <p:sp>
        <p:nvSpPr>
          <p:cNvPr id="8" name="Title 1">
            <a:extLst>
              <a:ext uri="{FF2B5EF4-FFF2-40B4-BE49-F238E27FC236}">
                <a16:creationId xmlns:a16="http://schemas.microsoft.com/office/drawing/2014/main" id="{15032E34-F0A1-4B98-A1D4-074D7E126343}"/>
              </a:ext>
            </a:extLst>
          </p:cNvPr>
          <p:cNvSpPr>
            <a:spLocks noGrp="1"/>
          </p:cNvSpPr>
          <p:nvPr>
            <p:ph type="title"/>
          </p:nvPr>
        </p:nvSpPr>
        <p:spPr>
          <a:xfrm>
            <a:off x="270033" y="360045"/>
            <a:ext cx="8603933" cy="542658"/>
          </a:xfrm>
        </p:spPr>
        <p:txBody>
          <a:bodyPr/>
          <a:lstStyle>
            <a:lvl1pPr>
              <a:defRPr sz="2625"/>
            </a:lvl1pPr>
          </a:lstStyle>
          <a:p>
            <a:r>
              <a:rPr lang="en-US" noProof="0"/>
              <a:t>Click to edit Master title style</a:t>
            </a:r>
            <a:endParaRPr lang="nb-NO" noProof="0" dirty="0"/>
          </a:p>
        </p:txBody>
      </p:sp>
      <p:sp>
        <p:nvSpPr>
          <p:cNvPr id="6" name="addin_colorlist" hidden="1">
            <a:extLst>
              <a:ext uri="{FF2B5EF4-FFF2-40B4-BE49-F238E27FC236}">
                <a16:creationId xmlns:a16="http://schemas.microsoft.com/office/drawing/2014/main" id="{56D50BD7-4B2C-45A9-A4A8-CD09667C2241}"/>
              </a:ext>
            </a:extLst>
          </p:cNvPr>
          <p:cNvSpPr/>
          <p:nvPr userDrawn="1"/>
        </p:nvSpPr>
        <p:spPr>
          <a:xfrm>
            <a:off x="0" y="-1466578"/>
            <a:ext cx="1767596"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500" dirty="0" err="1"/>
              <a:t>kapforHvit</a:t>
            </a:r>
            <a:r>
              <a:rPr lang="nb-NO" sz="1500" dirty="0"/>
              <a:t>, </a:t>
            </a:r>
            <a:r>
              <a:rPr lang="nb-NO" sz="1500" dirty="0" err="1"/>
              <a:t>gronn</a:t>
            </a:r>
            <a:r>
              <a:rPr lang="nb-NO" sz="1500" dirty="0"/>
              <a:t>, halv1, halv2, halv5, halv7</a:t>
            </a:r>
          </a:p>
        </p:txBody>
      </p:sp>
      <p:sp>
        <p:nvSpPr>
          <p:cNvPr id="9" name="addin_colorbox" hidden="1">
            <a:extLst>
              <a:ext uri="{FF2B5EF4-FFF2-40B4-BE49-F238E27FC236}">
                <a16:creationId xmlns:a16="http://schemas.microsoft.com/office/drawing/2014/main" id="{ED7AC86C-E0C4-40C1-9970-E4FFA7905905}"/>
              </a:ext>
            </a:extLst>
          </p:cNvPr>
          <p:cNvSpPr/>
          <p:nvPr userDrawn="1"/>
        </p:nvSpPr>
        <p:spPr>
          <a:xfrm>
            <a:off x="3646402" y="-1512609"/>
            <a:ext cx="1767596"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500" dirty="0" err="1"/>
              <a:t>addin_colorbox</a:t>
            </a:r>
            <a:endParaRPr lang="nb-NO" sz="1500" dirty="0"/>
          </a:p>
        </p:txBody>
      </p:sp>
      <p:sp>
        <p:nvSpPr>
          <p:cNvPr id="10" name="addin_title" hidden="1">
            <a:extLst>
              <a:ext uri="{FF2B5EF4-FFF2-40B4-BE49-F238E27FC236}">
                <a16:creationId xmlns:a16="http://schemas.microsoft.com/office/drawing/2014/main" id="{D98AC88F-A26E-4CB1-B344-4D5083606FFB}"/>
              </a:ext>
            </a:extLst>
          </p:cNvPr>
          <p:cNvSpPr/>
          <p:nvPr userDrawn="1"/>
        </p:nvSpPr>
        <p:spPr>
          <a:xfrm>
            <a:off x="7292805" y="-1512609"/>
            <a:ext cx="1767596"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500" dirty="0" err="1"/>
              <a:t>addin_title</a:t>
            </a:r>
            <a:endParaRPr lang="nb-NO" sz="1500" dirty="0"/>
          </a:p>
        </p:txBody>
      </p:sp>
      <p:sp>
        <p:nvSpPr>
          <p:cNvPr id="11" name="addin_text" hidden="1">
            <a:extLst>
              <a:ext uri="{FF2B5EF4-FFF2-40B4-BE49-F238E27FC236}">
                <a16:creationId xmlns:a16="http://schemas.microsoft.com/office/drawing/2014/main" id="{B30E7760-9EB2-4824-8490-521CB6A5DC6F}"/>
              </a:ext>
            </a:extLst>
          </p:cNvPr>
          <p:cNvSpPr/>
          <p:nvPr userDrawn="1"/>
        </p:nvSpPr>
        <p:spPr>
          <a:xfrm>
            <a:off x="0" y="-861100"/>
            <a:ext cx="1767596"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500" dirty="0" err="1"/>
              <a:t>addin_text</a:t>
            </a:r>
            <a:endParaRPr lang="nb-NO" sz="1500" dirty="0"/>
          </a:p>
        </p:txBody>
      </p:sp>
      <p:sp>
        <p:nvSpPr>
          <p:cNvPr id="12" name="addin_image" hidden="1">
            <a:extLst>
              <a:ext uri="{FF2B5EF4-FFF2-40B4-BE49-F238E27FC236}">
                <a16:creationId xmlns:a16="http://schemas.microsoft.com/office/drawing/2014/main" id="{19778B3C-AE55-4C1F-96D4-89E77FFEFB4D}"/>
              </a:ext>
            </a:extLst>
          </p:cNvPr>
          <p:cNvSpPr/>
          <p:nvPr userDrawn="1"/>
        </p:nvSpPr>
        <p:spPr>
          <a:xfrm>
            <a:off x="1878807" y="-861100"/>
            <a:ext cx="1767596"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500" dirty="0" err="1"/>
              <a:t>addin_image</a:t>
            </a:r>
            <a:endParaRPr lang="nb-NO" sz="1500" dirty="0"/>
          </a:p>
        </p:txBody>
      </p:sp>
      <p:sp>
        <p:nvSpPr>
          <p:cNvPr id="13" name="addin_grouplist" hidden="1">
            <a:extLst>
              <a:ext uri="{FF2B5EF4-FFF2-40B4-BE49-F238E27FC236}">
                <a16:creationId xmlns:a16="http://schemas.microsoft.com/office/drawing/2014/main" id="{7689DE6A-399F-4F9E-BE8F-AB75D8AE61D3}"/>
              </a:ext>
            </a:extLst>
          </p:cNvPr>
          <p:cNvSpPr/>
          <p:nvPr userDrawn="1"/>
        </p:nvSpPr>
        <p:spPr>
          <a:xfrm>
            <a:off x="3730003" y="-861100"/>
            <a:ext cx="1767596"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675" kern="1200" dirty="0" err="1">
                <a:solidFill>
                  <a:schemeClr val="lt1"/>
                </a:solidFill>
                <a:latin typeface="+mn-lt"/>
                <a:ea typeface="+mn-ea"/>
                <a:cs typeface="+mn-cs"/>
              </a:rPr>
              <a:t>SkiftBakgrunnGroup</a:t>
            </a:r>
            <a:endParaRPr lang="nb-NO" sz="1500" dirty="0"/>
          </a:p>
        </p:txBody>
      </p:sp>
      <p:sp>
        <p:nvSpPr>
          <p:cNvPr id="14" name="addin_logo" hidden="1">
            <a:extLst>
              <a:ext uri="{FF2B5EF4-FFF2-40B4-BE49-F238E27FC236}">
                <a16:creationId xmlns:a16="http://schemas.microsoft.com/office/drawing/2014/main" id="{2D7A441A-9434-488E-8E7A-06B2DAD3BCB9}"/>
              </a:ext>
            </a:extLst>
          </p:cNvPr>
          <p:cNvSpPr/>
          <p:nvPr userDrawn="1"/>
        </p:nvSpPr>
        <p:spPr>
          <a:xfrm>
            <a:off x="5581200" y="-861100"/>
            <a:ext cx="1767596"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500" dirty="0" err="1"/>
              <a:t>addin_logo</a:t>
            </a:r>
            <a:endParaRPr lang="nb-NO" sz="1500" dirty="0"/>
          </a:p>
        </p:txBody>
      </p:sp>
      <p:sp>
        <p:nvSpPr>
          <p:cNvPr id="15" name="addin_fillplaceholders" hidden="1">
            <a:extLst>
              <a:ext uri="{FF2B5EF4-FFF2-40B4-BE49-F238E27FC236}">
                <a16:creationId xmlns:a16="http://schemas.microsoft.com/office/drawing/2014/main" id="{48FD3B42-1D9C-4FB6-9DC4-7E69FC9CF387}"/>
              </a:ext>
            </a:extLst>
          </p:cNvPr>
          <p:cNvSpPr/>
          <p:nvPr userDrawn="1"/>
        </p:nvSpPr>
        <p:spPr>
          <a:xfrm>
            <a:off x="7537253" y="-867733"/>
            <a:ext cx="1767596"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500" dirty="0" err="1"/>
              <a:t>addin_fillplaceholders</a:t>
            </a:r>
            <a:endParaRPr lang="nb-NO" sz="1500" dirty="0"/>
          </a:p>
        </p:txBody>
      </p:sp>
      <p:sp>
        <p:nvSpPr>
          <p:cNvPr id="16" name="addin_background" hidden="1">
            <a:extLst>
              <a:ext uri="{FF2B5EF4-FFF2-40B4-BE49-F238E27FC236}">
                <a16:creationId xmlns:a16="http://schemas.microsoft.com/office/drawing/2014/main" id="{E254A42F-FF0C-4C4B-97C3-6E091C71ACB8}"/>
              </a:ext>
            </a:extLst>
          </p:cNvPr>
          <p:cNvSpPr/>
          <p:nvPr userDrawn="1"/>
        </p:nvSpPr>
        <p:spPr>
          <a:xfrm>
            <a:off x="7292805" y="-837228"/>
            <a:ext cx="1767596"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500" dirty="0" err="1"/>
              <a:t>addin_background</a:t>
            </a:r>
            <a:endParaRPr lang="nb-NO" sz="1500" dirty="0"/>
          </a:p>
        </p:txBody>
      </p:sp>
    </p:spTree>
    <p:extLst>
      <p:ext uri="{BB962C8B-B14F-4D97-AF65-F5344CB8AC3E}">
        <p14:creationId xmlns:p14="http://schemas.microsoft.com/office/powerpoint/2010/main" val="417068650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hree textboxes with ingress">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92259CDE-097F-4AD1-8202-1C8557143B77}"/>
              </a:ext>
            </a:extLst>
          </p:cNvPr>
          <p:cNvSpPr>
            <a:spLocks noGrp="1"/>
          </p:cNvSpPr>
          <p:nvPr>
            <p:ph type="ftr" sz="quarter" idx="39"/>
          </p:nvPr>
        </p:nvSpPr>
        <p:spPr/>
        <p:txBody>
          <a:bodyPr/>
          <a:lstStyle/>
          <a:p>
            <a:endParaRPr lang="nb-NO" dirty="0"/>
          </a:p>
        </p:txBody>
      </p:sp>
      <p:sp>
        <p:nvSpPr>
          <p:cNvPr id="5" name="Slide Number Placeholder 4">
            <a:extLst>
              <a:ext uri="{FF2B5EF4-FFF2-40B4-BE49-F238E27FC236}">
                <a16:creationId xmlns:a16="http://schemas.microsoft.com/office/drawing/2014/main" id="{79DB0D35-1F56-48D2-95A5-1514CE438CB5}"/>
              </a:ext>
            </a:extLst>
          </p:cNvPr>
          <p:cNvSpPr>
            <a:spLocks noGrp="1"/>
          </p:cNvSpPr>
          <p:nvPr>
            <p:ph type="sldNum" sz="quarter" idx="40"/>
          </p:nvPr>
        </p:nvSpPr>
        <p:spPr/>
        <p:txBody>
          <a:bodyPr/>
          <a:lstStyle/>
          <a:p>
            <a:r>
              <a:rPr lang="en-US"/>
              <a:t>Page </a:t>
            </a:r>
            <a:fld id="{5251F420-7306-4E7C-A79E-F31A38F7D392}" type="slidenum">
              <a:rPr lang="en-US" smtClean="0"/>
              <a:pPr/>
              <a:t>‹#›</a:t>
            </a:fld>
            <a:endParaRPr lang="en-US" dirty="0"/>
          </a:p>
        </p:txBody>
      </p:sp>
      <p:sp>
        <p:nvSpPr>
          <p:cNvPr id="34" name="Text Placeholder 21">
            <a:extLst>
              <a:ext uri="{FF2B5EF4-FFF2-40B4-BE49-F238E27FC236}">
                <a16:creationId xmlns:a16="http://schemas.microsoft.com/office/drawing/2014/main" id="{3DD13DAB-6AD9-4B6F-A8DC-1ACB28B9995B}"/>
              </a:ext>
            </a:extLst>
          </p:cNvPr>
          <p:cNvSpPr>
            <a:spLocks noGrp="1"/>
          </p:cNvSpPr>
          <p:nvPr>
            <p:ph type="body" sz="quarter" idx="28"/>
          </p:nvPr>
        </p:nvSpPr>
        <p:spPr>
          <a:xfrm>
            <a:off x="270032" y="1081463"/>
            <a:ext cx="2655986" cy="494749"/>
          </a:xfrm>
        </p:spPr>
        <p:txBody>
          <a:bodyPr anchor="t"/>
          <a:lstStyle>
            <a:lvl1pPr>
              <a:buNone/>
              <a:defRPr lang="en-US" sz="1350" kern="1200" dirty="0">
                <a:solidFill>
                  <a:schemeClr val="tx1"/>
                </a:solidFill>
                <a:latin typeface="+mn-lt"/>
                <a:ea typeface="+mn-ea"/>
                <a:cs typeface="+mn-cs"/>
              </a:defRPr>
            </a:lvl1pPr>
          </a:lstStyle>
          <a:p>
            <a:pPr lvl="0"/>
            <a:r>
              <a:rPr lang="en-US"/>
              <a:t>Edit Master text styles</a:t>
            </a:r>
          </a:p>
        </p:txBody>
      </p:sp>
      <p:sp>
        <p:nvSpPr>
          <p:cNvPr id="35" name="Text Placeholder 7">
            <a:extLst>
              <a:ext uri="{FF2B5EF4-FFF2-40B4-BE49-F238E27FC236}">
                <a16:creationId xmlns:a16="http://schemas.microsoft.com/office/drawing/2014/main" id="{611BF262-7351-49AE-A83E-641151EDDA2F}"/>
              </a:ext>
            </a:extLst>
          </p:cNvPr>
          <p:cNvSpPr>
            <a:spLocks noGrp="1"/>
          </p:cNvSpPr>
          <p:nvPr>
            <p:ph type="body" sz="quarter" idx="29"/>
          </p:nvPr>
        </p:nvSpPr>
        <p:spPr>
          <a:xfrm>
            <a:off x="270032" y="1754971"/>
            <a:ext cx="2655986" cy="815353"/>
          </a:xfrm>
          <a:prstGeom prst="rect">
            <a:avLst/>
          </a:prstGeom>
        </p:spPr>
        <p:txBody>
          <a:bodyPr lIns="0" tIns="0" rIns="0" bIns="0"/>
          <a:lstStyle>
            <a:lvl1pPr marL="94079" indent="-94079" algn="l">
              <a:lnSpc>
                <a:spcPct val="100000"/>
              </a:lnSpc>
              <a:spcBef>
                <a:spcPts val="863"/>
              </a:spcBef>
              <a:spcAft>
                <a:spcPts val="0"/>
              </a:spcAft>
              <a:buClrTx/>
              <a:buFont typeface="Arial" panose="020B0604020202020204" pitchFamily="34" charset="0"/>
              <a:buChar char="•"/>
              <a:defRPr sz="1350" b="0" i="0" u="none" cap="none">
                <a:solidFill>
                  <a:srgbClr val="000000"/>
                </a:solidFill>
                <a:latin typeface="+mn-lt"/>
              </a:defRPr>
            </a:lvl1pPr>
            <a:lvl2pPr marL="514376" indent="-171458" algn="l">
              <a:lnSpc>
                <a:spcPct val="100000"/>
              </a:lnSpc>
              <a:spcBef>
                <a:spcPts val="375"/>
              </a:spcBef>
              <a:spcAft>
                <a:spcPts val="0"/>
              </a:spcAft>
              <a:buClrTx/>
              <a:buFont typeface="Arial" panose="020B0604020202020204" pitchFamily="34" charset="0"/>
              <a:buChar char="•"/>
              <a:defRPr sz="1350" b="0" i="0" u="none" cap="none">
                <a:solidFill>
                  <a:srgbClr val="000000"/>
                </a:solidFill>
                <a:latin typeface="+mn-lt"/>
              </a:defRPr>
            </a:lvl2pPr>
            <a:lvl3pPr marL="857293" indent="-171458" algn="l">
              <a:lnSpc>
                <a:spcPct val="100000"/>
              </a:lnSpc>
              <a:spcBef>
                <a:spcPts val="375"/>
              </a:spcBef>
              <a:spcAft>
                <a:spcPts val="0"/>
              </a:spcAft>
              <a:buClrTx/>
              <a:buFont typeface="Arial" panose="020B0604020202020204" pitchFamily="34" charset="0"/>
              <a:buChar char="•"/>
              <a:defRPr sz="1350" b="0" i="0" u="none" cap="none">
                <a:solidFill>
                  <a:srgbClr val="000000"/>
                </a:solidFill>
                <a:latin typeface="+mn-lt"/>
              </a:defRPr>
            </a:lvl3pPr>
            <a:lvl4pPr marL="1200210" indent="-171458" algn="l">
              <a:lnSpc>
                <a:spcPct val="100000"/>
              </a:lnSpc>
              <a:spcBef>
                <a:spcPts val="375"/>
              </a:spcBef>
              <a:spcAft>
                <a:spcPts val="0"/>
              </a:spcAft>
              <a:buClrTx/>
              <a:buFont typeface="Arial" panose="020B0604020202020204" pitchFamily="34" charset="0"/>
              <a:buChar char="•"/>
              <a:defRPr sz="1350" b="0" i="0" u="none" cap="none">
                <a:solidFill>
                  <a:srgbClr val="000000"/>
                </a:solidFill>
                <a:latin typeface="+mn-lt"/>
              </a:defRPr>
            </a:lvl4pPr>
            <a:lvl5pPr marL="1543127" indent="-171458" algn="l">
              <a:lnSpc>
                <a:spcPct val="100000"/>
              </a:lnSpc>
              <a:spcBef>
                <a:spcPts val="375"/>
              </a:spcBef>
              <a:spcAft>
                <a:spcPts val="0"/>
              </a:spcAft>
              <a:buClrTx/>
              <a:buFont typeface="Arial" panose="020B0604020202020204" pitchFamily="34" charset="0"/>
              <a:buChar char="•"/>
              <a:defRPr sz="1350" b="0" i="0" u="none" cap="none">
                <a:solidFill>
                  <a:srgbClr val="000000"/>
                </a:solidFill>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6" name="Text Placeholder 21">
            <a:extLst>
              <a:ext uri="{FF2B5EF4-FFF2-40B4-BE49-F238E27FC236}">
                <a16:creationId xmlns:a16="http://schemas.microsoft.com/office/drawing/2014/main" id="{5AEA75ED-F545-4088-BCA2-805D7040EE37}"/>
              </a:ext>
            </a:extLst>
          </p:cNvPr>
          <p:cNvSpPr>
            <a:spLocks noGrp="1"/>
          </p:cNvSpPr>
          <p:nvPr>
            <p:ph type="body" sz="quarter" idx="20"/>
          </p:nvPr>
        </p:nvSpPr>
        <p:spPr>
          <a:xfrm>
            <a:off x="3250379" y="1081463"/>
            <a:ext cx="2655986" cy="494749"/>
          </a:xfrm>
        </p:spPr>
        <p:txBody>
          <a:bodyPr anchor="t"/>
          <a:lstStyle>
            <a:lvl1pPr>
              <a:buNone/>
              <a:defRPr lang="en-US" sz="1350" kern="1200" dirty="0">
                <a:solidFill>
                  <a:schemeClr val="tx1"/>
                </a:solidFill>
                <a:latin typeface="+mn-lt"/>
                <a:ea typeface="+mn-ea"/>
                <a:cs typeface="+mn-cs"/>
              </a:defRPr>
            </a:lvl1pPr>
          </a:lstStyle>
          <a:p>
            <a:pPr lvl="0"/>
            <a:r>
              <a:rPr lang="en-US"/>
              <a:t>Edit Master text styles</a:t>
            </a:r>
          </a:p>
        </p:txBody>
      </p:sp>
      <p:sp>
        <p:nvSpPr>
          <p:cNvPr id="37" name="Text Placeholder 10">
            <a:extLst>
              <a:ext uri="{FF2B5EF4-FFF2-40B4-BE49-F238E27FC236}">
                <a16:creationId xmlns:a16="http://schemas.microsoft.com/office/drawing/2014/main" id="{858F7701-C11C-4D9A-9E67-24E9EED80D1F}"/>
              </a:ext>
            </a:extLst>
          </p:cNvPr>
          <p:cNvSpPr>
            <a:spLocks noGrp="1"/>
          </p:cNvSpPr>
          <p:nvPr>
            <p:ph type="body" sz="quarter" idx="32"/>
          </p:nvPr>
        </p:nvSpPr>
        <p:spPr>
          <a:xfrm>
            <a:off x="3250380" y="1754971"/>
            <a:ext cx="2655986" cy="815353"/>
          </a:xfrm>
          <a:prstGeom prst="rect">
            <a:avLst/>
          </a:prstGeom>
        </p:spPr>
        <p:txBody>
          <a:bodyPr lIns="0" tIns="0" rIns="0" bIns="0"/>
          <a:lstStyle>
            <a:lvl1pPr marL="94079" indent="-94079" algn="l">
              <a:lnSpc>
                <a:spcPct val="100000"/>
              </a:lnSpc>
              <a:spcBef>
                <a:spcPts val="863"/>
              </a:spcBef>
              <a:spcAft>
                <a:spcPts val="0"/>
              </a:spcAft>
              <a:buClrTx/>
              <a:buFont typeface="Arial" panose="020B0604020202020204" pitchFamily="34" charset="0"/>
              <a:buChar char="•"/>
              <a:defRPr sz="1350" b="0" i="0" u="none" cap="none">
                <a:solidFill>
                  <a:srgbClr val="000000"/>
                </a:solidFill>
                <a:latin typeface="+mn-lt"/>
              </a:defRPr>
            </a:lvl1pPr>
            <a:lvl2pPr marL="514376" indent="-171458" algn="l">
              <a:lnSpc>
                <a:spcPct val="100000"/>
              </a:lnSpc>
              <a:spcBef>
                <a:spcPts val="375"/>
              </a:spcBef>
              <a:spcAft>
                <a:spcPts val="0"/>
              </a:spcAft>
              <a:buClrTx/>
              <a:buFont typeface="Arial" panose="020B0604020202020204" pitchFamily="34" charset="0"/>
              <a:buChar char="•"/>
              <a:defRPr sz="1350" b="0" i="0" u="none" cap="none">
                <a:solidFill>
                  <a:srgbClr val="000000"/>
                </a:solidFill>
                <a:latin typeface="+mn-lt"/>
              </a:defRPr>
            </a:lvl2pPr>
            <a:lvl3pPr marL="857293" indent="-171458" algn="l">
              <a:lnSpc>
                <a:spcPct val="100000"/>
              </a:lnSpc>
              <a:spcBef>
                <a:spcPts val="375"/>
              </a:spcBef>
              <a:spcAft>
                <a:spcPts val="0"/>
              </a:spcAft>
              <a:buClrTx/>
              <a:buFont typeface="Arial" panose="020B0604020202020204" pitchFamily="34" charset="0"/>
              <a:buChar char="•"/>
              <a:defRPr sz="1350" b="0" i="0" u="none" cap="none">
                <a:solidFill>
                  <a:srgbClr val="000000"/>
                </a:solidFill>
                <a:latin typeface="+mn-lt"/>
              </a:defRPr>
            </a:lvl3pPr>
            <a:lvl4pPr marL="1200210" indent="-171458" algn="l">
              <a:lnSpc>
                <a:spcPct val="100000"/>
              </a:lnSpc>
              <a:spcBef>
                <a:spcPts val="375"/>
              </a:spcBef>
              <a:spcAft>
                <a:spcPts val="0"/>
              </a:spcAft>
              <a:buClrTx/>
              <a:buFont typeface="Arial" panose="020B0604020202020204" pitchFamily="34" charset="0"/>
              <a:buChar char="•"/>
              <a:defRPr sz="1350" b="0" i="0" u="none" cap="none">
                <a:solidFill>
                  <a:srgbClr val="000000"/>
                </a:solidFill>
                <a:latin typeface="+mn-lt"/>
              </a:defRPr>
            </a:lvl4pPr>
            <a:lvl5pPr marL="1543127" indent="-171458" algn="l">
              <a:lnSpc>
                <a:spcPct val="100000"/>
              </a:lnSpc>
              <a:spcBef>
                <a:spcPts val="375"/>
              </a:spcBef>
              <a:spcAft>
                <a:spcPts val="0"/>
              </a:spcAft>
              <a:buClrTx/>
              <a:buFont typeface="Arial" panose="020B0604020202020204" pitchFamily="34" charset="0"/>
              <a:buChar char="•"/>
              <a:defRPr sz="1350" b="0" i="0" u="none" cap="none">
                <a:solidFill>
                  <a:srgbClr val="000000"/>
                </a:solidFill>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8" name="Text Placeholder 21">
            <a:extLst>
              <a:ext uri="{FF2B5EF4-FFF2-40B4-BE49-F238E27FC236}">
                <a16:creationId xmlns:a16="http://schemas.microsoft.com/office/drawing/2014/main" id="{4B4FECD9-5E4C-41DF-BF95-E9AEA8165DA5}"/>
              </a:ext>
            </a:extLst>
          </p:cNvPr>
          <p:cNvSpPr>
            <a:spLocks noGrp="1"/>
          </p:cNvSpPr>
          <p:nvPr>
            <p:ph type="body" sz="quarter" idx="18"/>
          </p:nvPr>
        </p:nvSpPr>
        <p:spPr>
          <a:xfrm>
            <a:off x="6215634" y="1081463"/>
            <a:ext cx="2655986" cy="494749"/>
          </a:xfrm>
        </p:spPr>
        <p:txBody>
          <a:bodyPr anchor="t"/>
          <a:lstStyle>
            <a:lvl1pPr>
              <a:buNone/>
              <a:defRPr lang="en-US" sz="1350" kern="1200" dirty="0">
                <a:solidFill>
                  <a:schemeClr val="tx1"/>
                </a:solidFill>
                <a:latin typeface="+mn-lt"/>
                <a:ea typeface="+mn-ea"/>
                <a:cs typeface="+mn-cs"/>
              </a:defRPr>
            </a:lvl1pPr>
          </a:lstStyle>
          <a:p>
            <a:pPr lvl="0"/>
            <a:r>
              <a:rPr lang="en-US"/>
              <a:t>Edit Master text styles</a:t>
            </a:r>
          </a:p>
        </p:txBody>
      </p:sp>
      <p:sp>
        <p:nvSpPr>
          <p:cNvPr id="39" name="Text Placeholder 11">
            <a:extLst>
              <a:ext uri="{FF2B5EF4-FFF2-40B4-BE49-F238E27FC236}">
                <a16:creationId xmlns:a16="http://schemas.microsoft.com/office/drawing/2014/main" id="{FC23A3F8-5F5B-4FEE-9D3E-DD23605A7601}"/>
              </a:ext>
            </a:extLst>
          </p:cNvPr>
          <p:cNvSpPr>
            <a:spLocks noGrp="1"/>
          </p:cNvSpPr>
          <p:nvPr>
            <p:ph type="body" sz="quarter" idx="33"/>
          </p:nvPr>
        </p:nvSpPr>
        <p:spPr>
          <a:xfrm>
            <a:off x="6215634" y="1754971"/>
            <a:ext cx="2655986" cy="815353"/>
          </a:xfrm>
          <a:prstGeom prst="rect">
            <a:avLst/>
          </a:prstGeom>
        </p:spPr>
        <p:txBody>
          <a:bodyPr lIns="0" tIns="0" rIns="0" bIns="0"/>
          <a:lstStyle>
            <a:lvl1pPr marL="94079" indent="-94079" algn="l">
              <a:lnSpc>
                <a:spcPct val="100000"/>
              </a:lnSpc>
              <a:spcBef>
                <a:spcPts val="863"/>
              </a:spcBef>
              <a:spcAft>
                <a:spcPts val="0"/>
              </a:spcAft>
              <a:buClrTx/>
              <a:buFont typeface="Arial" panose="020B0604020202020204" pitchFamily="34" charset="0"/>
              <a:buChar char="•"/>
              <a:defRPr sz="1350" b="0" i="0" u="none" cap="none">
                <a:solidFill>
                  <a:srgbClr val="000000"/>
                </a:solidFill>
                <a:latin typeface="+mn-lt"/>
              </a:defRPr>
            </a:lvl1pPr>
            <a:lvl2pPr marL="514376" indent="-171458" algn="l">
              <a:lnSpc>
                <a:spcPct val="100000"/>
              </a:lnSpc>
              <a:spcBef>
                <a:spcPts val="375"/>
              </a:spcBef>
              <a:spcAft>
                <a:spcPts val="0"/>
              </a:spcAft>
              <a:buClrTx/>
              <a:buFont typeface="Arial" panose="020B0604020202020204" pitchFamily="34" charset="0"/>
              <a:buChar char="•"/>
              <a:defRPr sz="1350" b="0" i="0" u="none" cap="none">
                <a:solidFill>
                  <a:srgbClr val="000000"/>
                </a:solidFill>
                <a:latin typeface="+mn-lt"/>
              </a:defRPr>
            </a:lvl2pPr>
            <a:lvl3pPr marL="857293" indent="-171458" algn="l">
              <a:lnSpc>
                <a:spcPct val="100000"/>
              </a:lnSpc>
              <a:spcBef>
                <a:spcPts val="375"/>
              </a:spcBef>
              <a:spcAft>
                <a:spcPts val="0"/>
              </a:spcAft>
              <a:buClrTx/>
              <a:buFont typeface="Arial" panose="020B0604020202020204" pitchFamily="34" charset="0"/>
              <a:buChar char="•"/>
              <a:defRPr sz="1350" b="0" i="0" u="none" cap="none">
                <a:solidFill>
                  <a:srgbClr val="000000"/>
                </a:solidFill>
                <a:latin typeface="+mn-lt"/>
              </a:defRPr>
            </a:lvl3pPr>
            <a:lvl4pPr marL="1200210" indent="-171458" algn="l">
              <a:lnSpc>
                <a:spcPct val="100000"/>
              </a:lnSpc>
              <a:spcBef>
                <a:spcPts val="375"/>
              </a:spcBef>
              <a:spcAft>
                <a:spcPts val="0"/>
              </a:spcAft>
              <a:buClrTx/>
              <a:buFont typeface="Arial" panose="020B0604020202020204" pitchFamily="34" charset="0"/>
              <a:buChar char="•"/>
              <a:defRPr sz="1350" b="0" i="0" u="none" cap="none">
                <a:solidFill>
                  <a:srgbClr val="000000"/>
                </a:solidFill>
                <a:latin typeface="+mn-lt"/>
              </a:defRPr>
            </a:lvl4pPr>
            <a:lvl5pPr marL="1543127" indent="-171458" algn="l">
              <a:lnSpc>
                <a:spcPct val="100000"/>
              </a:lnSpc>
              <a:spcBef>
                <a:spcPts val="375"/>
              </a:spcBef>
              <a:spcAft>
                <a:spcPts val="0"/>
              </a:spcAft>
              <a:buClrTx/>
              <a:buFont typeface="Arial" panose="020B0604020202020204" pitchFamily="34" charset="0"/>
              <a:buChar char="•"/>
              <a:defRPr sz="1350" b="0" i="0" u="none" cap="none">
                <a:solidFill>
                  <a:srgbClr val="000000"/>
                </a:solidFill>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0" name="Title 1">
            <a:extLst>
              <a:ext uri="{FF2B5EF4-FFF2-40B4-BE49-F238E27FC236}">
                <a16:creationId xmlns:a16="http://schemas.microsoft.com/office/drawing/2014/main" id="{A459DA60-25AC-4B9F-9907-8F39820B66C8}"/>
              </a:ext>
            </a:extLst>
          </p:cNvPr>
          <p:cNvSpPr>
            <a:spLocks noGrp="1"/>
          </p:cNvSpPr>
          <p:nvPr>
            <p:ph type="title"/>
          </p:nvPr>
        </p:nvSpPr>
        <p:spPr>
          <a:xfrm>
            <a:off x="270033" y="360045"/>
            <a:ext cx="8603933" cy="542658"/>
          </a:xfrm>
        </p:spPr>
        <p:txBody>
          <a:bodyPr/>
          <a:lstStyle>
            <a:lvl1pPr>
              <a:defRPr sz="2625"/>
            </a:lvl1pPr>
          </a:lstStyle>
          <a:p>
            <a:r>
              <a:rPr lang="en-US" noProof="0"/>
              <a:t>Click to edit Master title style</a:t>
            </a:r>
            <a:endParaRPr lang="nb-NO" noProof="0" dirty="0"/>
          </a:p>
        </p:txBody>
      </p:sp>
      <p:sp>
        <p:nvSpPr>
          <p:cNvPr id="41" name="Content Placeholder 1">
            <a:extLst>
              <a:ext uri="{FF2B5EF4-FFF2-40B4-BE49-F238E27FC236}">
                <a16:creationId xmlns:a16="http://schemas.microsoft.com/office/drawing/2014/main" id="{09E50BAE-F00A-4BCB-85AA-3D786FF0CCC3}"/>
              </a:ext>
            </a:extLst>
          </p:cNvPr>
          <p:cNvSpPr>
            <a:spLocks noGrp="1"/>
          </p:cNvSpPr>
          <p:nvPr>
            <p:ph sz="quarter" idx="38"/>
          </p:nvPr>
        </p:nvSpPr>
        <p:spPr>
          <a:xfrm>
            <a:off x="270032" y="2756384"/>
            <a:ext cx="2655986" cy="2875433"/>
          </a:xfrm>
          <a:prstGeom prst="rect">
            <a:avLst/>
          </a:prstGeom>
          <a:effectLst>
            <a:outerShdw blurRad="50800" dist="50800" dir="5400000" algn="ctr" rotWithShape="0">
              <a:srgbClr val="010000">
                <a:alpha val="0"/>
              </a:srgbClr>
            </a:outerShdw>
          </a:effectLst>
        </p:spPr>
        <p:txBody>
          <a:bodyPr lIns="0" tIns="0" rIns="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2" name="Content Placeholder 2">
            <a:extLst>
              <a:ext uri="{FF2B5EF4-FFF2-40B4-BE49-F238E27FC236}">
                <a16:creationId xmlns:a16="http://schemas.microsoft.com/office/drawing/2014/main" id="{BBBE916C-1538-4BB4-BBB6-32721527176C}"/>
              </a:ext>
            </a:extLst>
          </p:cNvPr>
          <p:cNvSpPr>
            <a:spLocks noGrp="1"/>
          </p:cNvSpPr>
          <p:nvPr>
            <p:ph sz="quarter" idx="41"/>
          </p:nvPr>
        </p:nvSpPr>
        <p:spPr>
          <a:xfrm>
            <a:off x="3250379" y="2756384"/>
            <a:ext cx="2655986" cy="2875433"/>
          </a:xfrm>
          <a:prstGeom prst="rect">
            <a:avLst/>
          </a:prstGeom>
          <a:effectLst>
            <a:outerShdw blurRad="50800" dist="50800" dir="5400000" algn="ctr" rotWithShape="0">
              <a:srgbClr val="010000">
                <a:alpha val="0"/>
              </a:srgbClr>
            </a:outerShdw>
          </a:effectLst>
        </p:spPr>
        <p:txBody>
          <a:bodyPr lIns="0" tIns="0" rIns="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3" name="Content Placeholder 3">
            <a:extLst>
              <a:ext uri="{FF2B5EF4-FFF2-40B4-BE49-F238E27FC236}">
                <a16:creationId xmlns:a16="http://schemas.microsoft.com/office/drawing/2014/main" id="{48DE5AEB-CFBE-4C32-B1AF-59BE54C49A22}"/>
              </a:ext>
            </a:extLst>
          </p:cNvPr>
          <p:cNvSpPr>
            <a:spLocks noGrp="1"/>
          </p:cNvSpPr>
          <p:nvPr>
            <p:ph sz="quarter" idx="42"/>
          </p:nvPr>
        </p:nvSpPr>
        <p:spPr>
          <a:xfrm>
            <a:off x="6213288" y="2756384"/>
            <a:ext cx="2655986" cy="2875433"/>
          </a:xfrm>
          <a:prstGeom prst="rect">
            <a:avLst/>
          </a:prstGeom>
          <a:effectLst>
            <a:outerShdw blurRad="50800" dist="50800" dir="5400000" algn="ctr" rotWithShape="0">
              <a:srgbClr val="010000">
                <a:alpha val="0"/>
              </a:srgbClr>
            </a:outerShdw>
          </a:effectLst>
        </p:spPr>
        <p:txBody>
          <a:bodyPr lIns="0" tIns="0" rIns="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addin_colorlist" hidden="1">
            <a:extLst>
              <a:ext uri="{FF2B5EF4-FFF2-40B4-BE49-F238E27FC236}">
                <a16:creationId xmlns:a16="http://schemas.microsoft.com/office/drawing/2014/main" id="{5FD3C014-9E5F-4D52-AFEA-9C349607CFC7}"/>
              </a:ext>
            </a:extLst>
          </p:cNvPr>
          <p:cNvSpPr/>
          <p:nvPr userDrawn="1"/>
        </p:nvSpPr>
        <p:spPr>
          <a:xfrm>
            <a:off x="0" y="-1466578"/>
            <a:ext cx="1767596"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500" dirty="0" err="1"/>
              <a:t>kapforHvit</a:t>
            </a:r>
            <a:r>
              <a:rPr lang="nb-NO" sz="1500" dirty="0"/>
              <a:t>, </a:t>
            </a:r>
            <a:r>
              <a:rPr lang="nb-NO" sz="1500" dirty="0" err="1"/>
              <a:t>gronn</a:t>
            </a:r>
            <a:r>
              <a:rPr lang="nb-NO" sz="1500" dirty="0"/>
              <a:t>, halv1, halv2, halv5, halv7</a:t>
            </a:r>
          </a:p>
        </p:txBody>
      </p:sp>
      <p:sp>
        <p:nvSpPr>
          <p:cNvPr id="15" name="addin_colorbox" hidden="1">
            <a:extLst>
              <a:ext uri="{FF2B5EF4-FFF2-40B4-BE49-F238E27FC236}">
                <a16:creationId xmlns:a16="http://schemas.microsoft.com/office/drawing/2014/main" id="{7027F98E-B41D-4718-9D7F-C82CACC5578D}"/>
              </a:ext>
            </a:extLst>
          </p:cNvPr>
          <p:cNvSpPr/>
          <p:nvPr userDrawn="1"/>
        </p:nvSpPr>
        <p:spPr>
          <a:xfrm>
            <a:off x="3646402" y="-1512609"/>
            <a:ext cx="1767596"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500" dirty="0" err="1"/>
              <a:t>addin_colorbox</a:t>
            </a:r>
            <a:endParaRPr lang="nb-NO" sz="1500" dirty="0"/>
          </a:p>
        </p:txBody>
      </p:sp>
      <p:sp>
        <p:nvSpPr>
          <p:cNvPr id="16" name="addin_title" hidden="1">
            <a:extLst>
              <a:ext uri="{FF2B5EF4-FFF2-40B4-BE49-F238E27FC236}">
                <a16:creationId xmlns:a16="http://schemas.microsoft.com/office/drawing/2014/main" id="{AC47F86E-2E0D-4B6F-B94E-693E0865AE08}"/>
              </a:ext>
            </a:extLst>
          </p:cNvPr>
          <p:cNvSpPr/>
          <p:nvPr userDrawn="1"/>
        </p:nvSpPr>
        <p:spPr>
          <a:xfrm>
            <a:off x="7292805" y="-1512609"/>
            <a:ext cx="1767596"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500" dirty="0" err="1"/>
              <a:t>addin_title</a:t>
            </a:r>
            <a:endParaRPr lang="nb-NO" sz="1500" dirty="0"/>
          </a:p>
        </p:txBody>
      </p:sp>
      <p:sp>
        <p:nvSpPr>
          <p:cNvPr id="17" name="addin_text" hidden="1">
            <a:extLst>
              <a:ext uri="{FF2B5EF4-FFF2-40B4-BE49-F238E27FC236}">
                <a16:creationId xmlns:a16="http://schemas.microsoft.com/office/drawing/2014/main" id="{EBBD227F-7704-4B8B-992A-E396C5C9BEEA}"/>
              </a:ext>
            </a:extLst>
          </p:cNvPr>
          <p:cNvSpPr/>
          <p:nvPr userDrawn="1"/>
        </p:nvSpPr>
        <p:spPr>
          <a:xfrm>
            <a:off x="0" y="-861100"/>
            <a:ext cx="1767596"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500" dirty="0" err="1"/>
              <a:t>addin_text</a:t>
            </a:r>
            <a:endParaRPr lang="nb-NO" sz="1500" dirty="0"/>
          </a:p>
        </p:txBody>
      </p:sp>
      <p:sp>
        <p:nvSpPr>
          <p:cNvPr id="18" name="addin_image" hidden="1">
            <a:extLst>
              <a:ext uri="{FF2B5EF4-FFF2-40B4-BE49-F238E27FC236}">
                <a16:creationId xmlns:a16="http://schemas.microsoft.com/office/drawing/2014/main" id="{FD65ED66-9D76-463A-9247-452FDF8FE9B8}"/>
              </a:ext>
            </a:extLst>
          </p:cNvPr>
          <p:cNvSpPr/>
          <p:nvPr userDrawn="1"/>
        </p:nvSpPr>
        <p:spPr>
          <a:xfrm>
            <a:off x="1878807" y="-861100"/>
            <a:ext cx="1767596"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500" dirty="0" err="1"/>
              <a:t>addin_image</a:t>
            </a:r>
            <a:endParaRPr lang="nb-NO" sz="1500" dirty="0"/>
          </a:p>
        </p:txBody>
      </p:sp>
      <p:sp>
        <p:nvSpPr>
          <p:cNvPr id="19" name="addin_grouplist" hidden="1">
            <a:extLst>
              <a:ext uri="{FF2B5EF4-FFF2-40B4-BE49-F238E27FC236}">
                <a16:creationId xmlns:a16="http://schemas.microsoft.com/office/drawing/2014/main" id="{6EDA4071-7A3D-45EF-8A0E-0C8B7CBF10E6}"/>
              </a:ext>
            </a:extLst>
          </p:cNvPr>
          <p:cNvSpPr/>
          <p:nvPr userDrawn="1"/>
        </p:nvSpPr>
        <p:spPr>
          <a:xfrm>
            <a:off x="3730003" y="-861100"/>
            <a:ext cx="1767596"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675" kern="1200" dirty="0" err="1">
                <a:solidFill>
                  <a:schemeClr val="lt1"/>
                </a:solidFill>
                <a:latin typeface="+mn-lt"/>
                <a:ea typeface="+mn-ea"/>
                <a:cs typeface="+mn-cs"/>
              </a:rPr>
              <a:t>SkiftBakgrunnGroup</a:t>
            </a:r>
            <a:endParaRPr lang="nb-NO" sz="1500" dirty="0"/>
          </a:p>
        </p:txBody>
      </p:sp>
      <p:sp>
        <p:nvSpPr>
          <p:cNvPr id="20" name="addin_logo" hidden="1">
            <a:extLst>
              <a:ext uri="{FF2B5EF4-FFF2-40B4-BE49-F238E27FC236}">
                <a16:creationId xmlns:a16="http://schemas.microsoft.com/office/drawing/2014/main" id="{609DAA4A-7252-4239-8860-0B50473F9621}"/>
              </a:ext>
            </a:extLst>
          </p:cNvPr>
          <p:cNvSpPr/>
          <p:nvPr userDrawn="1"/>
        </p:nvSpPr>
        <p:spPr>
          <a:xfrm>
            <a:off x="5581200" y="-861100"/>
            <a:ext cx="1767596"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500" dirty="0" err="1"/>
              <a:t>addin_logo</a:t>
            </a:r>
            <a:endParaRPr lang="nb-NO" sz="1500" dirty="0"/>
          </a:p>
        </p:txBody>
      </p:sp>
      <p:sp>
        <p:nvSpPr>
          <p:cNvPr id="21" name="addin_fillplaceholders" hidden="1">
            <a:extLst>
              <a:ext uri="{FF2B5EF4-FFF2-40B4-BE49-F238E27FC236}">
                <a16:creationId xmlns:a16="http://schemas.microsoft.com/office/drawing/2014/main" id="{59168833-2E68-428A-8A6E-DA49825F1391}"/>
              </a:ext>
            </a:extLst>
          </p:cNvPr>
          <p:cNvSpPr/>
          <p:nvPr userDrawn="1"/>
        </p:nvSpPr>
        <p:spPr>
          <a:xfrm>
            <a:off x="7537253" y="-867733"/>
            <a:ext cx="1767596"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500" dirty="0" err="1"/>
              <a:t>addin_fillplaceholders</a:t>
            </a:r>
            <a:endParaRPr lang="nb-NO" sz="1500" dirty="0"/>
          </a:p>
        </p:txBody>
      </p:sp>
      <p:sp>
        <p:nvSpPr>
          <p:cNvPr id="22" name="addin_background" hidden="1">
            <a:extLst>
              <a:ext uri="{FF2B5EF4-FFF2-40B4-BE49-F238E27FC236}">
                <a16:creationId xmlns:a16="http://schemas.microsoft.com/office/drawing/2014/main" id="{D43D6145-200D-4A10-8317-8D44D52A2148}"/>
              </a:ext>
            </a:extLst>
          </p:cNvPr>
          <p:cNvSpPr/>
          <p:nvPr userDrawn="1"/>
        </p:nvSpPr>
        <p:spPr>
          <a:xfrm>
            <a:off x="7292805" y="-837228"/>
            <a:ext cx="1767596"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500" dirty="0" err="1"/>
              <a:t>addin_background</a:t>
            </a:r>
            <a:endParaRPr lang="nb-NO" sz="1500" dirty="0"/>
          </a:p>
        </p:txBody>
      </p:sp>
    </p:spTree>
    <p:extLst>
      <p:ext uri="{BB962C8B-B14F-4D97-AF65-F5344CB8AC3E}">
        <p14:creationId xmlns:p14="http://schemas.microsoft.com/office/powerpoint/2010/main" val="326282283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hree pictures top">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9713F8EC-435C-4B71-B75E-816E331B7403}"/>
              </a:ext>
            </a:extLst>
          </p:cNvPr>
          <p:cNvSpPr>
            <a:spLocks noGrp="1"/>
          </p:cNvSpPr>
          <p:nvPr>
            <p:ph type="ftr" sz="quarter" idx="32"/>
          </p:nvPr>
        </p:nvSpPr>
        <p:spPr/>
        <p:txBody>
          <a:bodyPr/>
          <a:lstStyle/>
          <a:p>
            <a:endParaRPr lang="nb-NO" dirty="0"/>
          </a:p>
        </p:txBody>
      </p:sp>
      <p:sp>
        <p:nvSpPr>
          <p:cNvPr id="5" name="Slide Number Placeholder 4">
            <a:extLst>
              <a:ext uri="{FF2B5EF4-FFF2-40B4-BE49-F238E27FC236}">
                <a16:creationId xmlns:a16="http://schemas.microsoft.com/office/drawing/2014/main" id="{73CC78E7-5B5A-4EE3-B029-42635C54C96B}"/>
              </a:ext>
            </a:extLst>
          </p:cNvPr>
          <p:cNvSpPr>
            <a:spLocks noGrp="1"/>
          </p:cNvSpPr>
          <p:nvPr>
            <p:ph type="sldNum" sz="quarter" idx="33"/>
          </p:nvPr>
        </p:nvSpPr>
        <p:spPr/>
        <p:txBody>
          <a:bodyPr/>
          <a:lstStyle/>
          <a:p>
            <a:r>
              <a:rPr lang="en-US"/>
              <a:t>Page </a:t>
            </a:r>
            <a:fld id="{5251F420-7306-4E7C-A79E-F31A38F7D392}" type="slidenum">
              <a:rPr lang="en-US" smtClean="0"/>
              <a:pPr/>
              <a:t>‹#›</a:t>
            </a:fld>
            <a:endParaRPr lang="en-US" dirty="0"/>
          </a:p>
        </p:txBody>
      </p:sp>
      <p:sp>
        <p:nvSpPr>
          <p:cNvPr id="28" name="Picture Placeholder 4">
            <a:extLst>
              <a:ext uri="{FF2B5EF4-FFF2-40B4-BE49-F238E27FC236}">
                <a16:creationId xmlns:a16="http://schemas.microsoft.com/office/drawing/2014/main" id="{2F3BBBE9-00FB-4EB4-BA4B-4AEAFADE296A}"/>
              </a:ext>
            </a:extLst>
          </p:cNvPr>
          <p:cNvSpPr>
            <a:spLocks noGrp="1"/>
          </p:cNvSpPr>
          <p:nvPr>
            <p:ph type="pic" sz="quarter" idx="30"/>
          </p:nvPr>
        </p:nvSpPr>
        <p:spPr>
          <a:xfrm>
            <a:off x="270034" y="1085198"/>
            <a:ext cx="2682221" cy="1523583"/>
          </a:xfrm>
          <a:noFill/>
        </p:spPr>
        <p:txBody>
          <a:bodyPr/>
          <a:lstStyle>
            <a:lvl1pPr>
              <a:buNone/>
              <a:defRPr/>
            </a:lvl1pPr>
          </a:lstStyle>
          <a:p>
            <a:r>
              <a:rPr lang="en-US"/>
              <a:t>Click icon to add picture</a:t>
            </a:r>
            <a:endParaRPr lang="en-US" dirty="0"/>
          </a:p>
        </p:txBody>
      </p:sp>
      <p:sp>
        <p:nvSpPr>
          <p:cNvPr id="29" name="Text Placeholder 21">
            <a:extLst>
              <a:ext uri="{FF2B5EF4-FFF2-40B4-BE49-F238E27FC236}">
                <a16:creationId xmlns:a16="http://schemas.microsoft.com/office/drawing/2014/main" id="{F0147C48-CE7C-4ADC-B303-FF71AF51F417}"/>
              </a:ext>
            </a:extLst>
          </p:cNvPr>
          <p:cNvSpPr>
            <a:spLocks noGrp="1"/>
          </p:cNvSpPr>
          <p:nvPr>
            <p:ph type="body" sz="quarter" idx="28"/>
          </p:nvPr>
        </p:nvSpPr>
        <p:spPr>
          <a:xfrm>
            <a:off x="270034" y="2791275"/>
            <a:ext cx="2682221" cy="494749"/>
          </a:xfrm>
        </p:spPr>
        <p:txBody>
          <a:bodyPr anchor="t"/>
          <a:lstStyle>
            <a:lvl1pPr>
              <a:buNone/>
              <a:defRPr lang="en-US" sz="1350" kern="1200" dirty="0">
                <a:solidFill>
                  <a:schemeClr val="tx1"/>
                </a:solidFill>
                <a:latin typeface="+mn-lt"/>
                <a:ea typeface="+mn-ea"/>
                <a:cs typeface="+mn-cs"/>
              </a:defRPr>
            </a:lvl1pPr>
          </a:lstStyle>
          <a:p>
            <a:pPr lvl="0"/>
            <a:r>
              <a:rPr lang="en-US"/>
              <a:t>Edit Master text styles</a:t>
            </a:r>
          </a:p>
        </p:txBody>
      </p:sp>
      <p:sp>
        <p:nvSpPr>
          <p:cNvPr id="31" name="Picture Placeholder 4">
            <a:extLst>
              <a:ext uri="{FF2B5EF4-FFF2-40B4-BE49-F238E27FC236}">
                <a16:creationId xmlns:a16="http://schemas.microsoft.com/office/drawing/2014/main" id="{8BF1C4B3-671D-4B0B-9DC8-D7DF19163D42}"/>
              </a:ext>
            </a:extLst>
          </p:cNvPr>
          <p:cNvSpPr>
            <a:spLocks noGrp="1"/>
          </p:cNvSpPr>
          <p:nvPr>
            <p:ph type="pic" sz="quarter" idx="27"/>
          </p:nvPr>
        </p:nvSpPr>
        <p:spPr>
          <a:xfrm>
            <a:off x="3239488" y="1085198"/>
            <a:ext cx="2682221" cy="1523583"/>
          </a:xfrm>
          <a:noFill/>
        </p:spPr>
        <p:txBody>
          <a:bodyPr/>
          <a:lstStyle>
            <a:lvl1pPr>
              <a:buNone/>
              <a:defRPr/>
            </a:lvl1pPr>
          </a:lstStyle>
          <a:p>
            <a:r>
              <a:rPr lang="en-US"/>
              <a:t>Click icon to add picture</a:t>
            </a:r>
            <a:endParaRPr lang="en-US" dirty="0"/>
          </a:p>
        </p:txBody>
      </p:sp>
      <p:sp>
        <p:nvSpPr>
          <p:cNvPr id="38" name="Text Placeholder 21">
            <a:extLst>
              <a:ext uri="{FF2B5EF4-FFF2-40B4-BE49-F238E27FC236}">
                <a16:creationId xmlns:a16="http://schemas.microsoft.com/office/drawing/2014/main" id="{4DC95209-B9BF-4995-AB5C-F9DD50E9C57D}"/>
              </a:ext>
            </a:extLst>
          </p:cNvPr>
          <p:cNvSpPr>
            <a:spLocks noGrp="1"/>
          </p:cNvSpPr>
          <p:nvPr>
            <p:ph type="body" sz="quarter" idx="25"/>
          </p:nvPr>
        </p:nvSpPr>
        <p:spPr>
          <a:xfrm>
            <a:off x="3239488" y="2791275"/>
            <a:ext cx="2682221" cy="494749"/>
          </a:xfrm>
        </p:spPr>
        <p:txBody>
          <a:bodyPr anchor="t"/>
          <a:lstStyle>
            <a:lvl1pPr>
              <a:buNone/>
              <a:defRPr lang="en-US" sz="1350" kern="1200" dirty="0">
                <a:solidFill>
                  <a:schemeClr val="tx1"/>
                </a:solidFill>
                <a:latin typeface="+mn-lt"/>
                <a:ea typeface="+mn-ea"/>
                <a:cs typeface="+mn-cs"/>
              </a:defRPr>
            </a:lvl1pPr>
          </a:lstStyle>
          <a:p>
            <a:pPr lvl="0"/>
            <a:r>
              <a:rPr lang="en-US"/>
              <a:t>Edit Master text styles</a:t>
            </a:r>
          </a:p>
        </p:txBody>
      </p:sp>
      <p:sp>
        <p:nvSpPr>
          <p:cNvPr id="40" name="Picture Placeholder 4">
            <a:extLst>
              <a:ext uri="{FF2B5EF4-FFF2-40B4-BE49-F238E27FC236}">
                <a16:creationId xmlns:a16="http://schemas.microsoft.com/office/drawing/2014/main" id="{85CD4D0C-600A-44FB-B5E2-D61C2E19C7F0}"/>
              </a:ext>
            </a:extLst>
          </p:cNvPr>
          <p:cNvSpPr>
            <a:spLocks noGrp="1"/>
          </p:cNvSpPr>
          <p:nvPr>
            <p:ph type="pic" sz="quarter" idx="24"/>
          </p:nvPr>
        </p:nvSpPr>
        <p:spPr>
          <a:xfrm>
            <a:off x="6191744" y="1085198"/>
            <a:ext cx="2682221" cy="1523583"/>
          </a:xfrm>
          <a:noFill/>
        </p:spPr>
        <p:txBody>
          <a:bodyPr/>
          <a:lstStyle>
            <a:lvl1pPr>
              <a:buNone/>
              <a:defRPr/>
            </a:lvl1pPr>
          </a:lstStyle>
          <a:p>
            <a:r>
              <a:rPr lang="en-US"/>
              <a:t>Click icon to add picture</a:t>
            </a:r>
            <a:endParaRPr lang="en-US" dirty="0"/>
          </a:p>
        </p:txBody>
      </p:sp>
      <p:sp>
        <p:nvSpPr>
          <p:cNvPr id="41" name="Text Placeholder 21">
            <a:extLst>
              <a:ext uri="{FF2B5EF4-FFF2-40B4-BE49-F238E27FC236}">
                <a16:creationId xmlns:a16="http://schemas.microsoft.com/office/drawing/2014/main" id="{F7AD52F7-DF98-4872-9B20-339BCFCA63BF}"/>
              </a:ext>
            </a:extLst>
          </p:cNvPr>
          <p:cNvSpPr>
            <a:spLocks noGrp="1"/>
          </p:cNvSpPr>
          <p:nvPr>
            <p:ph type="body" sz="quarter" idx="18"/>
          </p:nvPr>
        </p:nvSpPr>
        <p:spPr>
          <a:xfrm>
            <a:off x="6191744" y="2791275"/>
            <a:ext cx="2682221" cy="494749"/>
          </a:xfrm>
        </p:spPr>
        <p:txBody>
          <a:bodyPr anchor="t"/>
          <a:lstStyle>
            <a:lvl1pPr>
              <a:buNone/>
              <a:defRPr lang="en-US" sz="1350" kern="1200" dirty="0">
                <a:solidFill>
                  <a:schemeClr val="tx1"/>
                </a:solidFill>
                <a:latin typeface="+mn-lt"/>
                <a:ea typeface="+mn-ea"/>
                <a:cs typeface="+mn-cs"/>
              </a:defRPr>
            </a:lvl1pPr>
          </a:lstStyle>
          <a:p>
            <a:pPr lvl="0"/>
            <a:r>
              <a:rPr lang="en-US"/>
              <a:t>Edit Master text styles</a:t>
            </a:r>
          </a:p>
        </p:txBody>
      </p:sp>
      <p:sp>
        <p:nvSpPr>
          <p:cNvPr id="43" name="Title 1">
            <a:extLst>
              <a:ext uri="{FF2B5EF4-FFF2-40B4-BE49-F238E27FC236}">
                <a16:creationId xmlns:a16="http://schemas.microsoft.com/office/drawing/2014/main" id="{DE51AD55-8E29-4CA8-9662-66FF628F5948}"/>
              </a:ext>
            </a:extLst>
          </p:cNvPr>
          <p:cNvSpPr>
            <a:spLocks noGrp="1"/>
          </p:cNvSpPr>
          <p:nvPr>
            <p:ph type="title"/>
          </p:nvPr>
        </p:nvSpPr>
        <p:spPr>
          <a:xfrm>
            <a:off x="270033" y="360045"/>
            <a:ext cx="8603933" cy="542658"/>
          </a:xfrm>
        </p:spPr>
        <p:txBody>
          <a:bodyPr/>
          <a:lstStyle>
            <a:lvl1pPr>
              <a:defRPr sz="2625"/>
            </a:lvl1pPr>
          </a:lstStyle>
          <a:p>
            <a:r>
              <a:rPr lang="en-US" noProof="0"/>
              <a:t>Click to edit Master title style</a:t>
            </a:r>
            <a:endParaRPr lang="nb-NO" noProof="0" dirty="0"/>
          </a:p>
        </p:txBody>
      </p:sp>
      <p:sp>
        <p:nvSpPr>
          <p:cNvPr id="2" name="Content Placeholder 1">
            <a:extLst>
              <a:ext uri="{FF2B5EF4-FFF2-40B4-BE49-F238E27FC236}">
                <a16:creationId xmlns:a16="http://schemas.microsoft.com/office/drawing/2014/main" id="{164CA119-676E-4CC0-B327-FD645BCE7FB5}"/>
              </a:ext>
            </a:extLst>
          </p:cNvPr>
          <p:cNvSpPr>
            <a:spLocks noGrp="1"/>
          </p:cNvSpPr>
          <p:nvPr>
            <p:ph sz="quarter" idx="34"/>
          </p:nvPr>
        </p:nvSpPr>
        <p:spPr>
          <a:xfrm>
            <a:off x="270034" y="3466047"/>
            <a:ext cx="2682221" cy="2202913"/>
          </a:xfrm>
          <a:prstGeom prst="rect">
            <a:avLst/>
          </a:prstGeom>
          <a:effectLst>
            <a:outerShdw blurRad="50800" dist="50800" dir="5400000" algn="ctr" rotWithShape="0">
              <a:srgbClr val="010000">
                <a:alpha val="0"/>
              </a:srgbClr>
            </a:outerShdw>
          </a:effectLst>
        </p:spPr>
        <p:txBody>
          <a:bodyPr lIns="0" tIns="0" rIns="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3" name="Content Placeholder 2">
            <a:extLst>
              <a:ext uri="{FF2B5EF4-FFF2-40B4-BE49-F238E27FC236}">
                <a16:creationId xmlns:a16="http://schemas.microsoft.com/office/drawing/2014/main" id="{CC832CA4-30E1-4D48-8F75-1F661A371381}"/>
              </a:ext>
            </a:extLst>
          </p:cNvPr>
          <p:cNvSpPr>
            <a:spLocks noGrp="1"/>
          </p:cNvSpPr>
          <p:nvPr>
            <p:ph sz="quarter" idx="35"/>
          </p:nvPr>
        </p:nvSpPr>
        <p:spPr>
          <a:xfrm>
            <a:off x="3239490" y="3466048"/>
            <a:ext cx="2682221" cy="2202913"/>
          </a:xfrm>
          <a:prstGeom prst="rect">
            <a:avLst/>
          </a:prstGeom>
          <a:effectLst>
            <a:outerShdw blurRad="50800" dist="50800" dir="5400000" algn="ctr" rotWithShape="0">
              <a:srgbClr val="010000">
                <a:alpha val="0"/>
              </a:srgbClr>
            </a:outerShdw>
          </a:effectLst>
        </p:spPr>
        <p:txBody>
          <a:bodyPr lIns="0" tIns="0" rIns="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Content Placeholder 5">
            <a:extLst>
              <a:ext uri="{FF2B5EF4-FFF2-40B4-BE49-F238E27FC236}">
                <a16:creationId xmlns:a16="http://schemas.microsoft.com/office/drawing/2014/main" id="{40F57475-031F-4C3C-8037-D9E91900C86D}"/>
              </a:ext>
            </a:extLst>
          </p:cNvPr>
          <p:cNvSpPr>
            <a:spLocks noGrp="1"/>
          </p:cNvSpPr>
          <p:nvPr>
            <p:ph sz="quarter" idx="36"/>
          </p:nvPr>
        </p:nvSpPr>
        <p:spPr>
          <a:xfrm>
            <a:off x="6191746" y="3466048"/>
            <a:ext cx="2682221" cy="2202913"/>
          </a:xfrm>
          <a:prstGeom prst="rect">
            <a:avLst/>
          </a:prstGeom>
          <a:effectLst>
            <a:outerShdw blurRad="50800" dist="50800" dir="5400000" algn="ctr" rotWithShape="0">
              <a:srgbClr val="010000">
                <a:alpha val="0"/>
              </a:srgbClr>
            </a:outerShdw>
          </a:effectLst>
        </p:spPr>
        <p:txBody>
          <a:bodyPr lIns="0" tIns="0" rIns="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addin_colorlist" hidden="1">
            <a:extLst>
              <a:ext uri="{FF2B5EF4-FFF2-40B4-BE49-F238E27FC236}">
                <a16:creationId xmlns:a16="http://schemas.microsoft.com/office/drawing/2014/main" id="{43064328-310D-4B60-A376-3CC76BEA476B}"/>
              </a:ext>
            </a:extLst>
          </p:cNvPr>
          <p:cNvSpPr/>
          <p:nvPr userDrawn="1"/>
        </p:nvSpPr>
        <p:spPr>
          <a:xfrm>
            <a:off x="0" y="-1466578"/>
            <a:ext cx="1767596"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500" dirty="0" err="1"/>
              <a:t>kapforHvit</a:t>
            </a:r>
            <a:r>
              <a:rPr lang="nb-NO" sz="1500" dirty="0"/>
              <a:t>, </a:t>
            </a:r>
            <a:r>
              <a:rPr lang="nb-NO" sz="1500" dirty="0" err="1"/>
              <a:t>gronn</a:t>
            </a:r>
            <a:r>
              <a:rPr lang="nb-NO" sz="1500" dirty="0"/>
              <a:t>, halv1, halv2, halv5, halv7</a:t>
            </a:r>
          </a:p>
        </p:txBody>
      </p:sp>
      <p:sp>
        <p:nvSpPr>
          <p:cNvPr id="15" name="addin_colorbox" hidden="1">
            <a:extLst>
              <a:ext uri="{FF2B5EF4-FFF2-40B4-BE49-F238E27FC236}">
                <a16:creationId xmlns:a16="http://schemas.microsoft.com/office/drawing/2014/main" id="{BBE53A34-85F8-4E64-8AED-55FF99769A14}"/>
              </a:ext>
            </a:extLst>
          </p:cNvPr>
          <p:cNvSpPr/>
          <p:nvPr userDrawn="1"/>
        </p:nvSpPr>
        <p:spPr>
          <a:xfrm>
            <a:off x="3646402" y="-1512609"/>
            <a:ext cx="1767596"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500" dirty="0" err="1"/>
              <a:t>addin_colorbox</a:t>
            </a:r>
            <a:endParaRPr lang="nb-NO" sz="1500" dirty="0"/>
          </a:p>
        </p:txBody>
      </p:sp>
      <p:sp>
        <p:nvSpPr>
          <p:cNvPr id="16" name="addin_title" hidden="1">
            <a:extLst>
              <a:ext uri="{FF2B5EF4-FFF2-40B4-BE49-F238E27FC236}">
                <a16:creationId xmlns:a16="http://schemas.microsoft.com/office/drawing/2014/main" id="{C39B4D58-EABC-4B56-92BC-EE42B94D2B30}"/>
              </a:ext>
            </a:extLst>
          </p:cNvPr>
          <p:cNvSpPr/>
          <p:nvPr userDrawn="1"/>
        </p:nvSpPr>
        <p:spPr>
          <a:xfrm>
            <a:off x="7292805" y="-1512609"/>
            <a:ext cx="1767596"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500" dirty="0" err="1"/>
              <a:t>addin_title</a:t>
            </a:r>
            <a:endParaRPr lang="nb-NO" sz="1500" dirty="0"/>
          </a:p>
        </p:txBody>
      </p:sp>
      <p:sp>
        <p:nvSpPr>
          <p:cNvPr id="17" name="addin_text" hidden="1">
            <a:extLst>
              <a:ext uri="{FF2B5EF4-FFF2-40B4-BE49-F238E27FC236}">
                <a16:creationId xmlns:a16="http://schemas.microsoft.com/office/drawing/2014/main" id="{DE6A2B87-5071-42B4-A792-74A28AE96A4D}"/>
              </a:ext>
            </a:extLst>
          </p:cNvPr>
          <p:cNvSpPr/>
          <p:nvPr userDrawn="1"/>
        </p:nvSpPr>
        <p:spPr>
          <a:xfrm>
            <a:off x="0" y="-861100"/>
            <a:ext cx="1767596"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500" dirty="0" err="1"/>
              <a:t>addin_text</a:t>
            </a:r>
            <a:endParaRPr lang="nb-NO" sz="1500" dirty="0"/>
          </a:p>
        </p:txBody>
      </p:sp>
      <p:sp>
        <p:nvSpPr>
          <p:cNvPr id="18" name="addin_image" hidden="1">
            <a:extLst>
              <a:ext uri="{FF2B5EF4-FFF2-40B4-BE49-F238E27FC236}">
                <a16:creationId xmlns:a16="http://schemas.microsoft.com/office/drawing/2014/main" id="{DAB1A706-6027-4218-BA99-DB2D6263ACD7}"/>
              </a:ext>
            </a:extLst>
          </p:cNvPr>
          <p:cNvSpPr/>
          <p:nvPr userDrawn="1"/>
        </p:nvSpPr>
        <p:spPr>
          <a:xfrm>
            <a:off x="1878807" y="-861100"/>
            <a:ext cx="1767596"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500" dirty="0" err="1"/>
              <a:t>addin_image</a:t>
            </a:r>
            <a:endParaRPr lang="nb-NO" sz="1500" dirty="0"/>
          </a:p>
        </p:txBody>
      </p:sp>
      <p:sp>
        <p:nvSpPr>
          <p:cNvPr id="19" name="addin_grouplist" hidden="1">
            <a:extLst>
              <a:ext uri="{FF2B5EF4-FFF2-40B4-BE49-F238E27FC236}">
                <a16:creationId xmlns:a16="http://schemas.microsoft.com/office/drawing/2014/main" id="{D24B1BBC-09BF-4EDD-819E-BABBAEB46F44}"/>
              </a:ext>
            </a:extLst>
          </p:cNvPr>
          <p:cNvSpPr/>
          <p:nvPr userDrawn="1"/>
        </p:nvSpPr>
        <p:spPr>
          <a:xfrm>
            <a:off x="3730003" y="-861100"/>
            <a:ext cx="1767596"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675" kern="1200" dirty="0" err="1">
                <a:solidFill>
                  <a:schemeClr val="lt1"/>
                </a:solidFill>
                <a:latin typeface="+mn-lt"/>
                <a:ea typeface="+mn-ea"/>
                <a:cs typeface="+mn-cs"/>
              </a:rPr>
              <a:t>SkiftBakgrunnGroup</a:t>
            </a:r>
            <a:endParaRPr lang="nb-NO" sz="1500" dirty="0"/>
          </a:p>
        </p:txBody>
      </p:sp>
      <p:sp>
        <p:nvSpPr>
          <p:cNvPr id="20" name="addin_logo" hidden="1">
            <a:extLst>
              <a:ext uri="{FF2B5EF4-FFF2-40B4-BE49-F238E27FC236}">
                <a16:creationId xmlns:a16="http://schemas.microsoft.com/office/drawing/2014/main" id="{2ACA01BE-C7CC-48BF-ABB4-0C92C5144BCC}"/>
              </a:ext>
            </a:extLst>
          </p:cNvPr>
          <p:cNvSpPr/>
          <p:nvPr userDrawn="1"/>
        </p:nvSpPr>
        <p:spPr>
          <a:xfrm>
            <a:off x="5581200" y="-861100"/>
            <a:ext cx="1767596"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500" dirty="0" err="1"/>
              <a:t>addin_logo</a:t>
            </a:r>
            <a:endParaRPr lang="nb-NO" sz="1500" dirty="0"/>
          </a:p>
        </p:txBody>
      </p:sp>
      <p:sp>
        <p:nvSpPr>
          <p:cNvPr id="21" name="addin_fillplaceholders" hidden="1">
            <a:extLst>
              <a:ext uri="{FF2B5EF4-FFF2-40B4-BE49-F238E27FC236}">
                <a16:creationId xmlns:a16="http://schemas.microsoft.com/office/drawing/2014/main" id="{60A92121-FB1E-456F-B9C5-BACA09F076F7}"/>
              </a:ext>
            </a:extLst>
          </p:cNvPr>
          <p:cNvSpPr/>
          <p:nvPr userDrawn="1"/>
        </p:nvSpPr>
        <p:spPr>
          <a:xfrm>
            <a:off x="7537253" y="-867733"/>
            <a:ext cx="1767596"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500" dirty="0" err="1"/>
              <a:t>addin_fillplaceholders</a:t>
            </a:r>
            <a:endParaRPr lang="nb-NO" sz="1500" dirty="0"/>
          </a:p>
        </p:txBody>
      </p:sp>
      <p:sp>
        <p:nvSpPr>
          <p:cNvPr id="22" name="addin_background" hidden="1">
            <a:extLst>
              <a:ext uri="{FF2B5EF4-FFF2-40B4-BE49-F238E27FC236}">
                <a16:creationId xmlns:a16="http://schemas.microsoft.com/office/drawing/2014/main" id="{18C4AD3C-8DAE-4C36-A451-B0DC0DDE638A}"/>
              </a:ext>
            </a:extLst>
          </p:cNvPr>
          <p:cNvSpPr/>
          <p:nvPr userDrawn="1"/>
        </p:nvSpPr>
        <p:spPr>
          <a:xfrm>
            <a:off x="7292805" y="-837228"/>
            <a:ext cx="1767596"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500" dirty="0" err="1"/>
              <a:t>addin_background</a:t>
            </a:r>
            <a:endParaRPr lang="nb-NO" sz="1500" dirty="0"/>
          </a:p>
        </p:txBody>
      </p:sp>
    </p:spTree>
    <p:extLst>
      <p:ext uri="{BB962C8B-B14F-4D97-AF65-F5344CB8AC3E}">
        <p14:creationId xmlns:p14="http://schemas.microsoft.com/office/powerpoint/2010/main" val="283083185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Four textboxes">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BD42304F-BB43-4D12-B83D-02C5FD8197FE}"/>
              </a:ext>
            </a:extLst>
          </p:cNvPr>
          <p:cNvSpPr>
            <a:spLocks noGrp="1"/>
          </p:cNvSpPr>
          <p:nvPr>
            <p:ph type="ftr" sz="quarter" idx="32"/>
          </p:nvPr>
        </p:nvSpPr>
        <p:spPr/>
        <p:txBody>
          <a:bodyPr/>
          <a:lstStyle/>
          <a:p>
            <a:endParaRPr lang="nb-NO" dirty="0"/>
          </a:p>
        </p:txBody>
      </p:sp>
      <p:sp>
        <p:nvSpPr>
          <p:cNvPr id="5" name="Slide Number Placeholder 4">
            <a:extLst>
              <a:ext uri="{FF2B5EF4-FFF2-40B4-BE49-F238E27FC236}">
                <a16:creationId xmlns:a16="http://schemas.microsoft.com/office/drawing/2014/main" id="{67E62047-812A-4356-A8E0-D0CA23D39A48}"/>
              </a:ext>
            </a:extLst>
          </p:cNvPr>
          <p:cNvSpPr>
            <a:spLocks noGrp="1"/>
          </p:cNvSpPr>
          <p:nvPr>
            <p:ph type="sldNum" sz="quarter" idx="33"/>
          </p:nvPr>
        </p:nvSpPr>
        <p:spPr/>
        <p:txBody>
          <a:bodyPr/>
          <a:lstStyle/>
          <a:p>
            <a:r>
              <a:rPr lang="en-US"/>
              <a:t>Page </a:t>
            </a:r>
            <a:fld id="{5251F420-7306-4E7C-A79E-F31A38F7D392}" type="slidenum">
              <a:rPr lang="en-US" smtClean="0"/>
              <a:pPr/>
              <a:t>‹#›</a:t>
            </a:fld>
            <a:endParaRPr lang="en-US" dirty="0"/>
          </a:p>
        </p:txBody>
      </p:sp>
      <p:sp>
        <p:nvSpPr>
          <p:cNvPr id="15" name="Text Placeholder 21">
            <a:extLst>
              <a:ext uri="{FF2B5EF4-FFF2-40B4-BE49-F238E27FC236}">
                <a16:creationId xmlns:a16="http://schemas.microsoft.com/office/drawing/2014/main" id="{80EA39FA-C4EF-4D9F-9F5D-6ED462DC6CBB}"/>
              </a:ext>
            </a:extLst>
          </p:cNvPr>
          <p:cNvSpPr>
            <a:spLocks noGrp="1"/>
          </p:cNvSpPr>
          <p:nvPr>
            <p:ph type="body" sz="quarter" idx="30"/>
          </p:nvPr>
        </p:nvSpPr>
        <p:spPr>
          <a:xfrm>
            <a:off x="270032" y="1757498"/>
            <a:ext cx="2042877" cy="494749"/>
          </a:xfrm>
        </p:spPr>
        <p:txBody>
          <a:bodyPr anchor="ctr"/>
          <a:lstStyle>
            <a:lvl1pPr>
              <a:buNone/>
              <a:defRPr lang="en-US" sz="1125" kern="1200" dirty="0">
                <a:solidFill>
                  <a:schemeClr val="tx1"/>
                </a:solidFill>
                <a:latin typeface="+mn-lt"/>
                <a:ea typeface="+mn-ea"/>
                <a:cs typeface="+mn-cs"/>
              </a:defRPr>
            </a:lvl1pPr>
          </a:lstStyle>
          <a:p>
            <a:pPr lvl="0"/>
            <a:r>
              <a:rPr lang="en-US"/>
              <a:t>Edit Master text styles</a:t>
            </a:r>
          </a:p>
        </p:txBody>
      </p:sp>
      <p:sp>
        <p:nvSpPr>
          <p:cNvPr id="16" name="Content Placeholder 3">
            <a:extLst>
              <a:ext uri="{FF2B5EF4-FFF2-40B4-BE49-F238E27FC236}">
                <a16:creationId xmlns:a16="http://schemas.microsoft.com/office/drawing/2014/main" id="{F7DD4DF5-C61D-4B1A-A800-6A909C0139E3}"/>
              </a:ext>
            </a:extLst>
          </p:cNvPr>
          <p:cNvSpPr>
            <a:spLocks noGrp="1"/>
          </p:cNvSpPr>
          <p:nvPr>
            <p:ph sz="half" idx="29"/>
          </p:nvPr>
        </p:nvSpPr>
        <p:spPr>
          <a:xfrm>
            <a:off x="270032" y="2432270"/>
            <a:ext cx="2042877" cy="3236688"/>
          </a:xfrm>
          <a:effectLst>
            <a:outerShdw blurRad="50800" dist="50800" dir="5400000" algn="ctr" rotWithShape="0">
              <a:srgbClr val="010000">
                <a:alpha val="0"/>
              </a:srgbClr>
            </a:outerShdw>
          </a:effectLst>
        </p:spPr>
        <p:txBody>
          <a:bodyPr/>
          <a:lstStyle>
            <a:lvl1pPr>
              <a:defRPr sz="900"/>
            </a:lvl1pPr>
            <a:lvl2pPr>
              <a:defRPr sz="900"/>
            </a:lvl2pPr>
            <a:lvl3pPr>
              <a:defRPr sz="900"/>
            </a:lvl3pPr>
            <a:lvl4pPr>
              <a:defRPr sz="900"/>
            </a:lvl4pPr>
            <a:lvl5pPr>
              <a:defRPr sz="90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nb-NO" noProof="0" dirty="0"/>
          </a:p>
        </p:txBody>
      </p:sp>
      <p:sp>
        <p:nvSpPr>
          <p:cNvPr id="18" name="Text Placeholder 21">
            <a:extLst>
              <a:ext uri="{FF2B5EF4-FFF2-40B4-BE49-F238E27FC236}">
                <a16:creationId xmlns:a16="http://schemas.microsoft.com/office/drawing/2014/main" id="{F80DA054-9B3F-47C7-B4F8-B9556EED1205}"/>
              </a:ext>
            </a:extLst>
          </p:cNvPr>
          <p:cNvSpPr>
            <a:spLocks noGrp="1"/>
          </p:cNvSpPr>
          <p:nvPr>
            <p:ph type="body" sz="quarter" idx="28"/>
          </p:nvPr>
        </p:nvSpPr>
        <p:spPr>
          <a:xfrm>
            <a:off x="2477854" y="1757498"/>
            <a:ext cx="2042877" cy="494749"/>
          </a:xfrm>
        </p:spPr>
        <p:txBody>
          <a:bodyPr anchor="ctr"/>
          <a:lstStyle>
            <a:lvl1pPr>
              <a:buNone/>
              <a:defRPr lang="en-US" sz="1125" kern="1200" dirty="0">
                <a:solidFill>
                  <a:schemeClr val="tx1"/>
                </a:solidFill>
                <a:latin typeface="+mn-lt"/>
                <a:ea typeface="+mn-ea"/>
                <a:cs typeface="+mn-cs"/>
              </a:defRPr>
            </a:lvl1pPr>
          </a:lstStyle>
          <a:p>
            <a:pPr lvl="0"/>
            <a:r>
              <a:rPr lang="en-US"/>
              <a:t>Edit Master text styles</a:t>
            </a:r>
          </a:p>
        </p:txBody>
      </p:sp>
      <p:sp>
        <p:nvSpPr>
          <p:cNvPr id="19" name="Content Placeholder 3">
            <a:extLst>
              <a:ext uri="{FF2B5EF4-FFF2-40B4-BE49-F238E27FC236}">
                <a16:creationId xmlns:a16="http://schemas.microsoft.com/office/drawing/2014/main" id="{8C22F697-45AB-4216-91D4-AA7398A489B6}"/>
              </a:ext>
            </a:extLst>
          </p:cNvPr>
          <p:cNvSpPr>
            <a:spLocks noGrp="1"/>
          </p:cNvSpPr>
          <p:nvPr>
            <p:ph sz="half" idx="27"/>
          </p:nvPr>
        </p:nvSpPr>
        <p:spPr>
          <a:xfrm>
            <a:off x="2477854" y="2432270"/>
            <a:ext cx="2042877" cy="3236688"/>
          </a:xfrm>
          <a:effectLst>
            <a:outerShdw blurRad="50800" dist="50800" dir="5400000" algn="ctr" rotWithShape="0">
              <a:srgbClr val="010000">
                <a:alpha val="0"/>
              </a:srgbClr>
            </a:outerShdw>
          </a:effectLst>
        </p:spPr>
        <p:txBody>
          <a:bodyPr/>
          <a:lstStyle>
            <a:lvl1pPr>
              <a:defRPr sz="900"/>
            </a:lvl1pPr>
            <a:lvl2pPr>
              <a:defRPr sz="900"/>
            </a:lvl2pPr>
            <a:lvl3pPr>
              <a:defRPr sz="900"/>
            </a:lvl3pPr>
            <a:lvl4pPr>
              <a:defRPr sz="900"/>
            </a:lvl4pPr>
            <a:lvl5pPr>
              <a:defRPr sz="90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nb-NO" noProof="0" dirty="0"/>
          </a:p>
        </p:txBody>
      </p:sp>
      <p:sp>
        <p:nvSpPr>
          <p:cNvPr id="20" name="Text Placeholder 21">
            <a:extLst>
              <a:ext uri="{FF2B5EF4-FFF2-40B4-BE49-F238E27FC236}">
                <a16:creationId xmlns:a16="http://schemas.microsoft.com/office/drawing/2014/main" id="{E268EC8F-07B4-46BD-919B-7D31E2120CD6}"/>
              </a:ext>
            </a:extLst>
          </p:cNvPr>
          <p:cNvSpPr>
            <a:spLocks noGrp="1"/>
          </p:cNvSpPr>
          <p:nvPr>
            <p:ph type="body" sz="quarter" idx="26"/>
          </p:nvPr>
        </p:nvSpPr>
        <p:spPr>
          <a:xfrm>
            <a:off x="4654471" y="1757498"/>
            <a:ext cx="2042877" cy="494749"/>
          </a:xfrm>
        </p:spPr>
        <p:txBody>
          <a:bodyPr anchor="ctr"/>
          <a:lstStyle>
            <a:lvl1pPr>
              <a:buNone/>
              <a:defRPr lang="en-US" sz="1125" kern="1200" dirty="0">
                <a:solidFill>
                  <a:schemeClr val="tx1"/>
                </a:solidFill>
                <a:latin typeface="+mn-lt"/>
                <a:ea typeface="+mn-ea"/>
                <a:cs typeface="+mn-cs"/>
              </a:defRPr>
            </a:lvl1pPr>
          </a:lstStyle>
          <a:p>
            <a:pPr lvl="0"/>
            <a:r>
              <a:rPr lang="en-US"/>
              <a:t>Edit Master text styles</a:t>
            </a:r>
          </a:p>
        </p:txBody>
      </p:sp>
      <p:sp>
        <p:nvSpPr>
          <p:cNvPr id="21" name="Content Placeholder 3">
            <a:extLst>
              <a:ext uri="{FF2B5EF4-FFF2-40B4-BE49-F238E27FC236}">
                <a16:creationId xmlns:a16="http://schemas.microsoft.com/office/drawing/2014/main" id="{95091368-E7A0-4333-8802-809A3D440785}"/>
              </a:ext>
            </a:extLst>
          </p:cNvPr>
          <p:cNvSpPr>
            <a:spLocks noGrp="1"/>
          </p:cNvSpPr>
          <p:nvPr>
            <p:ph sz="half" idx="25"/>
          </p:nvPr>
        </p:nvSpPr>
        <p:spPr>
          <a:xfrm>
            <a:off x="4654471" y="2432270"/>
            <a:ext cx="2042877" cy="3236688"/>
          </a:xfrm>
          <a:effectLst>
            <a:outerShdw blurRad="50800" dist="50800" dir="5400000" algn="ctr" rotWithShape="0">
              <a:srgbClr val="010000">
                <a:alpha val="0"/>
              </a:srgbClr>
            </a:outerShdw>
          </a:effectLst>
        </p:spPr>
        <p:txBody>
          <a:bodyPr/>
          <a:lstStyle>
            <a:lvl1pPr>
              <a:defRPr sz="900"/>
            </a:lvl1pPr>
            <a:lvl2pPr>
              <a:defRPr sz="900"/>
            </a:lvl2pPr>
            <a:lvl3pPr>
              <a:defRPr sz="900"/>
            </a:lvl3pPr>
            <a:lvl4pPr>
              <a:defRPr sz="900"/>
            </a:lvl4pPr>
            <a:lvl5pPr>
              <a:defRPr sz="90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nb-NO" noProof="0" dirty="0"/>
          </a:p>
        </p:txBody>
      </p:sp>
      <p:sp>
        <p:nvSpPr>
          <p:cNvPr id="22" name="Text Placeholder 21">
            <a:extLst>
              <a:ext uri="{FF2B5EF4-FFF2-40B4-BE49-F238E27FC236}">
                <a16:creationId xmlns:a16="http://schemas.microsoft.com/office/drawing/2014/main" id="{4A0263E7-08FD-4560-BD3B-C5D1C739A944}"/>
              </a:ext>
            </a:extLst>
          </p:cNvPr>
          <p:cNvSpPr>
            <a:spLocks noGrp="1"/>
          </p:cNvSpPr>
          <p:nvPr>
            <p:ph type="body" sz="quarter" idx="24"/>
          </p:nvPr>
        </p:nvSpPr>
        <p:spPr>
          <a:xfrm>
            <a:off x="6831089" y="1757498"/>
            <a:ext cx="2042877" cy="494749"/>
          </a:xfrm>
        </p:spPr>
        <p:txBody>
          <a:bodyPr anchor="ctr"/>
          <a:lstStyle>
            <a:lvl1pPr>
              <a:buNone/>
              <a:defRPr lang="en-US" sz="1125" kern="1200" dirty="0">
                <a:solidFill>
                  <a:schemeClr val="tx1"/>
                </a:solidFill>
                <a:latin typeface="+mn-lt"/>
                <a:ea typeface="+mn-ea"/>
                <a:cs typeface="+mn-cs"/>
              </a:defRPr>
            </a:lvl1pPr>
          </a:lstStyle>
          <a:p>
            <a:pPr lvl="0"/>
            <a:r>
              <a:rPr lang="en-US"/>
              <a:t>Edit Master text styles</a:t>
            </a:r>
          </a:p>
        </p:txBody>
      </p:sp>
      <p:sp>
        <p:nvSpPr>
          <p:cNvPr id="23" name="Content Placeholder 3">
            <a:extLst>
              <a:ext uri="{FF2B5EF4-FFF2-40B4-BE49-F238E27FC236}">
                <a16:creationId xmlns:a16="http://schemas.microsoft.com/office/drawing/2014/main" id="{A2AB67B8-76C6-48BA-9D05-277FF29D0BEB}"/>
              </a:ext>
            </a:extLst>
          </p:cNvPr>
          <p:cNvSpPr>
            <a:spLocks noGrp="1"/>
          </p:cNvSpPr>
          <p:nvPr>
            <p:ph sz="half" idx="21"/>
          </p:nvPr>
        </p:nvSpPr>
        <p:spPr>
          <a:xfrm>
            <a:off x="6831088" y="2432270"/>
            <a:ext cx="2042877" cy="3236688"/>
          </a:xfrm>
          <a:effectLst>
            <a:outerShdw blurRad="50800" dist="50800" dir="5400000" algn="ctr" rotWithShape="0">
              <a:srgbClr val="010000">
                <a:alpha val="0"/>
              </a:srgbClr>
            </a:outerShdw>
          </a:effectLst>
        </p:spPr>
        <p:txBody>
          <a:bodyPr/>
          <a:lstStyle>
            <a:lvl1pPr>
              <a:defRPr sz="900"/>
            </a:lvl1pPr>
            <a:lvl2pPr>
              <a:defRPr sz="900"/>
            </a:lvl2pPr>
            <a:lvl3pPr>
              <a:defRPr sz="900"/>
            </a:lvl3pPr>
            <a:lvl4pPr>
              <a:defRPr sz="900"/>
            </a:lvl4pPr>
            <a:lvl5pPr>
              <a:defRPr sz="90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nb-NO" noProof="0" dirty="0"/>
          </a:p>
        </p:txBody>
      </p:sp>
      <p:sp>
        <p:nvSpPr>
          <p:cNvPr id="24" name="Title 1">
            <a:extLst>
              <a:ext uri="{FF2B5EF4-FFF2-40B4-BE49-F238E27FC236}">
                <a16:creationId xmlns:a16="http://schemas.microsoft.com/office/drawing/2014/main" id="{3CCF55CC-547D-4387-8DEA-0224CA9558C0}"/>
              </a:ext>
            </a:extLst>
          </p:cNvPr>
          <p:cNvSpPr>
            <a:spLocks noGrp="1"/>
          </p:cNvSpPr>
          <p:nvPr>
            <p:ph type="title"/>
          </p:nvPr>
        </p:nvSpPr>
        <p:spPr>
          <a:xfrm>
            <a:off x="270033" y="360045"/>
            <a:ext cx="8603933" cy="542658"/>
          </a:xfrm>
        </p:spPr>
        <p:txBody>
          <a:bodyPr/>
          <a:lstStyle>
            <a:lvl1pPr>
              <a:defRPr sz="2625"/>
            </a:lvl1pPr>
          </a:lstStyle>
          <a:p>
            <a:r>
              <a:rPr lang="en-US" noProof="0"/>
              <a:t>Click to edit Master title style</a:t>
            </a:r>
            <a:endParaRPr lang="nb-NO" noProof="0" dirty="0"/>
          </a:p>
        </p:txBody>
      </p:sp>
      <p:sp>
        <p:nvSpPr>
          <p:cNvPr id="26" name="Subtitle 2">
            <a:extLst>
              <a:ext uri="{FF2B5EF4-FFF2-40B4-BE49-F238E27FC236}">
                <a16:creationId xmlns:a16="http://schemas.microsoft.com/office/drawing/2014/main" id="{D80A3C0F-1FF6-4AA9-9D13-8BC50F7AEB0C}"/>
              </a:ext>
            </a:extLst>
          </p:cNvPr>
          <p:cNvSpPr>
            <a:spLocks noGrp="1"/>
          </p:cNvSpPr>
          <p:nvPr>
            <p:ph type="subTitle" idx="13"/>
          </p:nvPr>
        </p:nvSpPr>
        <p:spPr>
          <a:xfrm>
            <a:off x="270033" y="1082727"/>
            <a:ext cx="8603933" cy="494749"/>
          </a:xfrm>
        </p:spPr>
        <p:txBody>
          <a:bodyPr anchor="t"/>
          <a:lstStyle>
            <a:lvl1pPr marL="0" indent="0" algn="l">
              <a:buNone/>
              <a:defRPr sz="1350"/>
            </a:lvl1pPr>
            <a:lvl2pPr marL="342917" indent="0" algn="ctr">
              <a:buNone/>
              <a:defRPr sz="1500"/>
            </a:lvl2pPr>
            <a:lvl3pPr marL="685835" indent="0" algn="ctr">
              <a:buNone/>
              <a:defRPr sz="1350"/>
            </a:lvl3pPr>
            <a:lvl4pPr marL="1028752" indent="0" algn="ctr">
              <a:buNone/>
              <a:defRPr sz="1200"/>
            </a:lvl4pPr>
            <a:lvl5pPr marL="1371668" indent="0" algn="ctr">
              <a:buNone/>
              <a:defRPr sz="1200"/>
            </a:lvl5pPr>
            <a:lvl6pPr marL="1714586" indent="0" algn="ctr">
              <a:buNone/>
              <a:defRPr sz="1200"/>
            </a:lvl6pPr>
            <a:lvl7pPr marL="2057503" indent="0" algn="ctr">
              <a:buNone/>
              <a:defRPr sz="1200"/>
            </a:lvl7pPr>
            <a:lvl8pPr marL="2400420" indent="0" algn="ctr">
              <a:buNone/>
              <a:defRPr sz="1200"/>
            </a:lvl8pPr>
            <a:lvl9pPr marL="2743337" indent="0" algn="ctr">
              <a:buNone/>
              <a:defRPr sz="1200"/>
            </a:lvl9pPr>
          </a:lstStyle>
          <a:p>
            <a:r>
              <a:rPr lang="en-US"/>
              <a:t>Click to edit Master subtitle style</a:t>
            </a:r>
            <a:endParaRPr lang="en-US" dirty="0"/>
          </a:p>
        </p:txBody>
      </p:sp>
      <p:sp>
        <p:nvSpPr>
          <p:cNvPr id="14" name="addin_colorlist" hidden="1">
            <a:extLst>
              <a:ext uri="{FF2B5EF4-FFF2-40B4-BE49-F238E27FC236}">
                <a16:creationId xmlns:a16="http://schemas.microsoft.com/office/drawing/2014/main" id="{4E9A2930-F5F3-416C-9EC0-FD52769E1D10}"/>
              </a:ext>
            </a:extLst>
          </p:cNvPr>
          <p:cNvSpPr/>
          <p:nvPr userDrawn="1"/>
        </p:nvSpPr>
        <p:spPr>
          <a:xfrm>
            <a:off x="0" y="-1466578"/>
            <a:ext cx="1767596"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500" dirty="0" err="1"/>
              <a:t>kapforHvit</a:t>
            </a:r>
            <a:r>
              <a:rPr lang="nb-NO" sz="1500" dirty="0"/>
              <a:t>, </a:t>
            </a:r>
            <a:r>
              <a:rPr lang="nb-NO" sz="1500" dirty="0" err="1"/>
              <a:t>gronn</a:t>
            </a:r>
            <a:r>
              <a:rPr lang="nb-NO" sz="1500" dirty="0"/>
              <a:t>, halv1, halv2, halv5, halv7</a:t>
            </a:r>
          </a:p>
        </p:txBody>
      </p:sp>
      <p:sp>
        <p:nvSpPr>
          <p:cNvPr id="17" name="addin_colorbox" hidden="1">
            <a:extLst>
              <a:ext uri="{FF2B5EF4-FFF2-40B4-BE49-F238E27FC236}">
                <a16:creationId xmlns:a16="http://schemas.microsoft.com/office/drawing/2014/main" id="{A1E8602A-8D5C-48AA-AA18-68AFE330C382}"/>
              </a:ext>
            </a:extLst>
          </p:cNvPr>
          <p:cNvSpPr/>
          <p:nvPr userDrawn="1"/>
        </p:nvSpPr>
        <p:spPr>
          <a:xfrm>
            <a:off x="3646402" y="-1512609"/>
            <a:ext cx="1767596"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500" dirty="0" err="1"/>
              <a:t>addin_colorbox</a:t>
            </a:r>
            <a:endParaRPr lang="nb-NO" sz="1500" dirty="0"/>
          </a:p>
        </p:txBody>
      </p:sp>
      <p:sp>
        <p:nvSpPr>
          <p:cNvPr id="25" name="addin_title" hidden="1">
            <a:extLst>
              <a:ext uri="{FF2B5EF4-FFF2-40B4-BE49-F238E27FC236}">
                <a16:creationId xmlns:a16="http://schemas.microsoft.com/office/drawing/2014/main" id="{E226E046-A302-48B4-B28C-9CD7E32BBC00}"/>
              </a:ext>
            </a:extLst>
          </p:cNvPr>
          <p:cNvSpPr/>
          <p:nvPr userDrawn="1"/>
        </p:nvSpPr>
        <p:spPr>
          <a:xfrm>
            <a:off x="7292805" y="-1512609"/>
            <a:ext cx="1767596"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500" dirty="0" err="1"/>
              <a:t>addin_title</a:t>
            </a:r>
            <a:endParaRPr lang="nb-NO" sz="1500" dirty="0"/>
          </a:p>
        </p:txBody>
      </p:sp>
      <p:sp>
        <p:nvSpPr>
          <p:cNvPr id="27" name="addin_text" hidden="1">
            <a:extLst>
              <a:ext uri="{FF2B5EF4-FFF2-40B4-BE49-F238E27FC236}">
                <a16:creationId xmlns:a16="http://schemas.microsoft.com/office/drawing/2014/main" id="{B54B55EC-2D73-44B1-A1DB-E2EBBC5BAF4C}"/>
              </a:ext>
            </a:extLst>
          </p:cNvPr>
          <p:cNvSpPr/>
          <p:nvPr userDrawn="1"/>
        </p:nvSpPr>
        <p:spPr>
          <a:xfrm>
            <a:off x="0" y="-861100"/>
            <a:ext cx="1767596"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500" dirty="0" err="1"/>
              <a:t>addin_text</a:t>
            </a:r>
            <a:endParaRPr lang="nb-NO" sz="1500" dirty="0"/>
          </a:p>
        </p:txBody>
      </p:sp>
      <p:sp>
        <p:nvSpPr>
          <p:cNvPr id="28" name="addin_image" hidden="1">
            <a:extLst>
              <a:ext uri="{FF2B5EF4-FFF2-40B4-BE49-F238E27FC236}">
                <a16:creationId xmlns:a16="http://schemas.microsoft.com/office/drawing/2014/main" id="{6A3A5B56-7A3C-4AFA-AAF9-E1AC8EF30928}"/>
              </a:ext>
            </a:extLst>
          </p:cNvPr>
          <p:cNvSpPr/>
          <p:nvPr userDrawn="1"/>
        </p:nvSpPr>
        <p:spPr>
          <a:xfrm>
            <a:off x="1878807" y="-861100"/>
            <a:ext cx="1767596"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500" dirty="0" err="1"/>
              <a:t>addin_image</a:t>
            </a:r>
            <a:endParaRPr lang="nb-NO" sz="1500" dirty="0"/>
          </a:p>
        </p:txBody>
      </p:sp>
      <p:sp>
        <p:nvSpPr>
          <p:cNvPr id="29" name="addin_grouplist" hidden="1">
            <a:extLst>
              <a:ext uri="{FF2B5EF4-FFF2-40B4-BE49-F238E27FC236}">
                <a16:creationId xmlns:a16="http://schemas.microsoft.com/office/drawing/2014/main" id="{EE57E959-417E-44F7-AFC1-2F2F190A0E39}"/>
              </a:ext>
            </a:extLst>
          </p:cNvPr>
          <p:cNvSpPr/>
          <p:nvPr userDrawn="1"/>
        </p:nvSpPr>
        <p:spPr>
          <a:xfrm>
            <a:off x="3730003" y="-861100"/>
            <a:ext cx="1767596"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675" kern="1200" dirty="0" err="1">
                <a:solidFill>
                  <a:schemeClr val="lt1"/>
                </a:solidFill>
                <a:latin typeface="+mn-lt"/>
                <a:ea typeface="+mn-ea"/>
                <a:cs typeface="+mn-cs"/>
              </a:rPr>
              <a:t>SkiftBakgrunnGroup</a:t>
            </a:r>
            <a:endParaRPr lang="nb-NO" sz="1500" dirty="0"/>
          </a:p>
        </p:txBody>
      </p:sp>
      <p:sp>
        <p:nvSpPr>
          <p:cNvPr id="30" name="addin_logo" hidden="1">
            <a:extLst>
              <a:ext uri="{FF2B5EF4-FFF2-40B4-BE49-F238E27FC236}">
                <a16:creationId xmlns:a16="http://schemas.microsoft.com/office/drawing/2014/main" id="{C76EE1D2-EA46-47F9-B6F4-D148F8E8C5FD}"/>
              </a:ext>
            </a:extLst>
          </p:cNvPr>
          <p:cNvSpPr/>
          <p:nvPr userDrawn="1"/>
        </p:nvSpPr>
        <p:spPr>
          <a:xfrm>
            <a:off x="5581200" y="-861100"/>
            <a:ext cx="1767596"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500" dirty="0" err="1"/>
              <a:t>addin_logo</a:t>
            </a:r>
            <a:endParaRPr lang="nb-NO" sz="1500" dirty="0"/>
          </a:p>
        </p:txBody>
      </p:sp>
      <p:sp>
        <p:nvSpPr>
          <p:cNvPr id="31" name="addin_fillplaceholders" hidden="1">
            <a:extLst>
              <a:ext uri="{FF2B5EF4-FFF2-40B4-BE49-F238E27FC236}">
                <a16:creationId xmlns:a16="http://schemas.microsoft.com/office/drawing/2014/main" id="{806A214F-E939-4F0F-B574-1E61FA6B2181}"/>
              </a:ext>
            </a:extLst>
          </p:cNvPr>
          <p:cNvSpPr/>
          <p:nvPr userDrawn="1"/>
        </p:nvSpPr>
        <p:spPr>
          <a:xfrm>
            <a:off x="7537253" y="-867733"/>
            <a:ext cx="1767596"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500" dirty="0" err="1"/>
              <a:t>addin_fillplaceholders</a:t>
            </a:r>
            <a:endParaRPr lang="nb-NO" sz="1500" dirty="0"/>
          </a:p>
        </p:txBody>
      </p:sp>
      <p:sp>
        <p:nvSpPr>
          <p:cNvPr id="32" name="addin_background" hidden="1">
            <a:extLst>
              <a:ext uri="{FF2B5EF4-FFF2-40B4-BE49-F238E27FC236}">
                <a16:creationId xmlns:a16="http://schemas.microsoft.com/office/drawing/2014/main" id="{7732CAD8-F361-4B4D-8E20-B548127CBB2B}"/>
              </a:ext>
            </a:extLst>
          </p:cNvPr>
          <p:cNvSpPr/>
          <p:nvPr userDrawn="1"/>
        </p:nvSpPr>
        <p:spPr>
          <a:xfrm>
            <a:off x="7292805" y="-837228"/>
            <a:ext cx="1767596"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500" dirty="0" err="1"/>
              <a:t>addin_background</a:t>
            </a:r>
            <a:endParaRPr lang="nb-NO" sz="1500" dirty="0"/>
          </a:p>
        </p:txBody>
      </p:sp>
    </p:spTree>
    <p:extLst>
      <p:ext uri="{BB962C8B-B14F-4D97-AF65-F5344CB8AC3E}">
        <p14:creationId xmlns:p14="http://schemas.microsoft.com/office/powerpoint/2010/main" val="26941744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Four pictures top">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86080474-3338-40C3-87FC-F73889A04CD0}"/>
              </a:ext>
            </a:extLst>
          </p:cNvPr>
          <p:cNvSpPr>
            <a:spLocks noGrp="1"/>
          </p:cNvSpPr>
          <p:nvPr>
            <p:ph type="ftr" sz="quarter" idx="32"/>
          </p:nvPr>
        </p:nvSpPr>
        <p:spPr/>
        <p:txBody>
          <a:bodyPr/>
          <a:lstStyle/>
          <a:p>
            <a:endParaRPr lang="nb-NO" dirty="0"/>
          </a:p>
        </p:txBody>
      </p:sp>
      <p:sp>
        <p:nvSpPr>
          <p:cNvPr id="6" name="Slide Number Placeholder 5">
            <a:extLst>
              <a:ext uri="{FF2B5EF4-FFF2-40B4-BE49-F238E27FC236}">
                <a16:creationId xmlns:a16="http://schemas.microsoft.com/office/drawing/2014/main" id="{42511102-D50C-4D40-87C3-107C3022CF1E}"/>
              </a:ext>
            </a:extLst>
          </p:cNvPr>
          <p:cNvSpPr>
            <a:spLocks noGrp="1"/>
          </p:cNvSpPr>
          <p:nvPr>
            <p:ph type="sldNum" sz="quarter" idx="33"/>
          </p:nvPr>
        </p:nvSpPr>
        <p:spPr/>
        <p:txBody>
          <a:bodyPr/>
          <a:lstStyle/>
          <a:p>
            <a:r>
              <a:rPr lang="en-US"/>
              <a:t>Page </a:t>
            </a:r>
            <a:fld id="{5251F420-7306-4E7C-A79E-F31A38F7D392}" type="slidenum">
              <a:rPr lang="en-US" smtClean="0"/>
              <a:pPr/>
              <a:t>‹#›</a:t>
            </a:fld>
            <a:endParaRPr lang="en-US" dirty="0"/>
          </a:p>
        </p:txBody>
      </p:sp>
      <p:sp>
        <p:nvSpPr>
          <p:cNvPr id="19" name="Picture Placeholder 4">
            <a:extLst>
              <a:ext uri="{FF2B5EF4-FFF2-40B4-BE49-F238E27FC236}">
                <a16:creationId xmlns:a16="http://schemas.microsoft.com/office/drawing/2014/main" id="{0FD8CF49-0AA3-4291-B6C2-1870C9FD9BB5}"/>
              </a:ext>
            </a:extLst>
          </p:cNvPr>
          <p:cNvSpPr>
            <a:spLocks noGrp="1"/>
          </p:cNvSpPr>
          <p:nvPr>
            <p:ph type="pic" sz="quarter" idx="23"/>
          </p:nvPr>
        </p:nvSpPr>
        <p:spPr>
          <a:xfrm>
            <a:off x="270032" y="1081367"/>
            <a:ext cx="2052735" cy="1523583"/>
          </a:xfrm>
          <a:noFill/>
        </p:spPr>
        <p:txBody>
          <a:bodyPr/>
          <a:lstStyle>
            <a:lvl1pPr>
              <a:buNone/>
              <a:defRPr/>
            </a:lvl1pPr>
          </a:lstStyle>
          <a:p>
            <a:r>
              <a:rPr lang="en-US"/>
              <a:t>Click icon to add picture</a:t>
            </a:r>
            <a:endParaRPr lang="en-US" dirty="0"/>
          </a:p>
        </p:txBody>
      </p:sp>
      <p:sp>
        <p:nvSpPr>
          <p:cNvPr id="23" name="Subtitle 2">
            <a:extLst>
              <a:ext uri="{FF2B5EF4-FFF2-40B4-BE49-F238E27FC236}">
                <a16:creationId xmlns:a16="http://schemas.microsoft.com/office/drawing/2014/main" id="{CC02D407-5621-40EF-92C8-0B18E559BA3C}"/>
              </a:ext>
            </a:extLst>
          </p:cNvPr>
          <p:cNvSpPr>
            <a:spLocks noGrp="1"/>
          </p:cNvSpPr>
          <p:nvPr>
            <p:ph type="subTitle" idx="13"/>
          </p:nvPr>
        </p:nvSpPr>
        <p:spPr>
          <a:xfrm>
            <a:off x="270032" y="2790811"/>
            <a:ext cx="2052735" cy="318644"/>
          </a:xfrm>
        </p:spPr>
        <p:txBody>
          <a:bodyPr anchor="t"/>
          <a:lstStyle>
            <a:lvl1pPr marL="0" indent="0" algn="l">
              <a:buNone/>
              <a:defRPr sz="1125"/>
            </a:lvl1pPr>
            <a:lvl2pPr marL="342917" indent="0" algn="ctr">
              <a:buNone/>
              <a:defRPr sz="1500"/>
            </a:lvl2pPr>
            <a:lvl3pPr marL="685835" indent="0" algn="ctr">
              <a:buNone/>
              <a:defRPr sz="1350"/>
            </a:lvl3pPr>
            <a:lvl4pPr marL="1028752" indent="0" algn="ctr">
              <a:buNone/>
              <a:defRPr sz="1200"/>
            </a:lvl4pPr>
            <a:lvl5pPr marL="1371668" indent="0" algn="ctr">
              <a:buNone/>
              <a:defRPr sz="1200"/>
            </a:lvl5pPr>
            <a:lvl6pPr marL="1714586" indent="0" algn="ctr">
              <a:buNone/>
              <a:defRPr sz="1200"/>
            </a:lvl6pPr>
            <a:lvl7pPr marL="2057503" indent="0" algn="ctr">
              <a:buNone/>
              <a:defRPr sz="1200"/>
            </a:lvl7pPr>
            <a:lvl8pPr marL="2400420" indent="0" algn="ctr">
              <a:buNone/>
              <a:defRPr sz="1200"/>
            </a:lvl8pPr>
            <a:lvl9pPr marL="2743337" indent="0" algn="ctr">
              <a:buNone/>
              <a:defRPr sz="1200"/>
            </a:lvl9pPr>
          </a:lstStyle>
          <a:p>
            <a:r>
              <a:rPr lang="en-US"/>
              <a:t>Click to edit Master subtitle style</a:t>
            </a:r>
            <a:endParaRPr lang="en-US" dirty="0"/>
          </a:p>
        </p:txBody>
      </p:sp>
      <p:sp>
        <p:nvSpPr>
          <p:cNvPr id="24" name="Content Placeholder 3">
            <a:extLst>
              <a:ext uri="{FF2B5EF4-FFF2-40B4-BE49-F238E27FC236}">
                <a16:creationId xmlns:a16="http://schemas.microsoft.com/office/drawing/2014/main" id="{4C3E651D-DB87-4F87-BD30-F61551131089}"/>
              </a:ext>
            </a:extLst>
          </p:cNvPr>
          <p:cNvSpPr>
            <a:spLocks noGrp="1"/>
          </p:cNvSpPr>
          <p:nvPr>
            <p:ph sz="half" idx="30"/>
          </p:nvPr>
        </p:nvSpPr>
        <p:spPr>
          <a:xfrm>
            <a:off x="270032" y="3292760"/>
            <a:ext cx="2052735" cy="2376198"/>
          </a:xfrm>
          <a:effectLst>
            <a:outerShdw blurRad="50800" dist="50800" dir="5400000" algn="ctr" rotWithShape="0">
              <a:srgbClr val="010000">
                <a:alpha val="0"/>
              </a:srgbClr>
            </a:outerShdw>
          </a:effectLst>
        </p:spPr>
        <p:txBody>
          <a:bodyPr/>
          <a:lstStyle>
            <a:lvl1pPr>
              <a:defRPr sz="900"/>
            </a:lvl1pPr>
            <a:lvl2pPr>
              <a:defRPr sz="900"/>
            </a:lvl2pPr>
            <a:lvl3pPr>
              <a:defRPr sz="900"/>
            </a:lvl3pPr>
            <a:lvl4pPr>
              <a:defRPr sz="900"/>
            </a:lvl4pPr>
            <a:lvl5pPr>
              <a:defRPr sz="90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nb-NO" noProof="0" dirty="0"/>
          </a:p>
        </p:txBody>
      </p:sp>
      <p:sp>
        <p:nvSpPr>
          <p:cNvPr id="31" name="Picture Placeholder 4">
            <a:extLst>
              <a:ext uri="{FF2B5EF4-FFF2-40B4-BE49-F238E27FC236}">
                <a16:creationId xmlns:a16="http://schemas.microsoft.com/office/drawing/2014/main" id="{69951CE8-6BE0-46B7-A197-CE746DC07800}"/>
              </a:ext>
            </a:extLst>
          </p:cNvPr>
          <p:cNvSpPr>
            <a:spLocks noGrp="1"/>
          </p:cNvSpPr>
          <p:nvPr>
            <p:ph type="pic" sz="quarter" idx="22"/>
          </p:nvPr>
        </p:nvSpPr>
        <p:spPr>
          <a:xfrm>
            <a:off x="2464932" y="1081367"/>
            <a:ext cx="2052735" cy="1523583"/>
          </a:xfrm>
          <a:noFill/>
        </p:spPr>
        <p:txBody>
          <a:bodyPr/>
          <a:lstStyle>
            <a:lvl1pPr>
              <a:buNone/>
              <a:defRPr/>
            </a:lvl1pPr>
          </a:lstStyle>
          <a:p>
            <a:r>
              <a:rPr lang="en-US"/>
              <a:t>Click icon to add picture</a:t>
            </a:r>
            <a:endParaRPr lang="en-US" dirty="0"/>
          </a:p>
        </p:txBody>
      </p:sp>
      <p:sp>
        <p:nvSpPr>
          <p:cNvPr id="32" name="Text Placeholder 21">
            <a:extLst>
              <a:ext uri="{FF2B5EF4-FFF2-40B4-BE49-F238E27FC236}">
                <a16:creationId xmlns:a16="http://schemas.microsoft.com/office/drawing/2014/main" id="{924DDBEE-7F9A-4AB6-B190-AE8C11BC5706}"/>
              </a:ext>
            </a:extLst>
          </p:cNvPr>
          <p:cNvSpPr>
            <a:spLocks noGrp="1"/>
          </p:cNvSpPr>
          <p:nvPr>
            <p:ph type="body" sz="quarter" idx="17"/>
          </p:nvPr>
        </p:nvSpPr>
        <p:spPr>
          <a:xfrm>
            <a:off x="2464932" y="2790811"/>
            <a:ext cx="2052735" cy="318644"/>
          </a:xfrm>
        </p:spPr>
        <p:txBody>
          <a:bodyPr anchor="t"/>
          <a:lstStyle>
            <a:lvl1pPr>
              <a:buNone/>
              <a:defRPr lang="en-US" sz="1125" kern="1200" dirty="0">
                <a:solidFill>
                  <a:schemeClr val="tx1"/>
                </a:solidFill>
                <a:latin typeface="+mn-lt"/>
                <a:ea typeface="+mn-ea"/>
                <a:cs typeface="+mn-cs"/>
              </a:defRPr>
            </a:lvl1pPr>
          </a:lstStyle>
          <a:p>
            <a:pPr lvl="0"/>
            <a:r>
              <a:rPr lang="en-US"/>
              <a:t>Edit Master text styles</a:t>
            </a:r>
          </a:p>
        </p:txBody>
      </p:sp>
      <p:sp>
        <p:nvSpPr>
          <p:cNvPr id="33" name="Content Placeholder 3">
            <a:extLst>
              <a:ext uri="{FF2B5EF4-FFF2-40B4-BE49-F238E27FC236}">
                <a16:creationId xmlns:a16="http://schemas.microsoft.com/office/drawing/2014/main" id="{3D3071F5-7810-4E1A-8C97-32551E36FE1C}"/>
              </a:ext>
            </a:extLst>
          </p:cNvPr>
          <p:cNvSpPr>
            <a:spLocks noGrp="1"/>
          </p:cNvSpPr>
          <p:nvPr>
            <p:ph sz="half" idx="29"/>
          </p:nvPr>
        </p:nvSpPr>
        <p:spPr>
          <a:xfrm>
            <a:off x="2464932" y="3292761"/>
            <a:ext cx="2052735" cy="2376198"/>
          </a:xfrm>
          <a:effectLst>
            <a:outerShdw blurRad="50800" dist="50800" dir="5400000" algn="ctr" rotWithShape="0">
              <a:srgbClr val="010000">
                <a:alpha val="0"/>
              </a:srgbClr>
            </a:outerShdw>
          </a:effectLst>
        </p:spPr>
        <p:txBody>
          <a:bodyPr/>
          <a:lstStyle>
            <a:lvl1pPr>
              <a:defRPr sz="900"/>
            </a:lvl1pPr>
            <a:lvl2pPr>
              <a:defRPr sz="900"/>
            </a:lvl2pPr>
            <a:lvl3pPr>
              <a:defRPr sz="900"/>
            </a:lvl3pPr>
            <a:lvl4pPr>
              <a:defRPr sz="900"/>
            </a:lvl4pPr>
            <a:lvl5pPr>
              <a:defRPr sz="90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nb-NO" noProof="0" dirty="0"/>
          </a:p>
        </p:txBody>
      </p:sp>
      <p:sp>
        <p:nvSpPr>
          <p:cNvPr id="34" name="Picture Placeholder 4">
            <a:extLst>
              <a:ext uri="{FF2B5EF4-FFF2-40B4-BE49-F238E27FC236}">
                <a16:creationId xmlns:a16="http://schemas.microsoft.com/office/drawing/2014/main" id="{033332F7-AA1A-4861-973F-29492AA959A9}"/>
              </a:ext>
            </a:extLst>
          </p:cNvPr>
          <p:cNvSpPr>
            <a:spLocks noGrp="1"/>
          </p:cNvSpPr>
          <p:nvPr>
            <p:ph type="pic" sz="quarter" idx="25"/>
          </p:nvPr>
        </p:nvSpPr>
        <p:spPr>
          <a:xfrm>
            <a:off x="4644740" y="1081367"/>
            <a:ext cx="2052735" cy="1523583"/>
          </a:xfrm>
          <a:noFill/>
        </p:spPr>
        <p:txBody>
          <a:bodyPr/>
          <a:lstStyle>
            <a:lvl1pPr>
              <a:buNone/>
              <a:defRPr/>
            </a:lvl1pPr>
          </a:lstStyle>
          <a:p>
            <a:r>
              <a:rPr lang="en-US"/>
              <a:t>Click icon to add picture</a:t>
            </a:r>
            <a:endParaRPr lang="en-US" dirty="0"/>
          </a:p>
        </p:txBody>
      </p:sp>
      <p:sp>
        <p:nvSpPr>
          <p:cNvPr id="35" name="Text Placeholder 21">
            <a:extLst>
              <a:ext uri="{FF2B5EF4-FFF2-40B4-BE49-F238E27FC236}">
                <a16:creationId xmlns:a16="http://schemas.microsoft.com/office/drawing/2014/main" id="{7850785E-9E17-43E3-BEAC-4E4A79F7DEAF}"/>
              </a:ext>
            </a:extLst>
          </p:cNvPr>
          <p:cNvSpPr>
            <a:spLocks noGrp="1"/>
          </p:cNvSpPr>
          <p:nvPr>
            <p:ph type="body" sz="quarter" idx="24"/>
          </p:nvPr>
        </p:nvSpPr>
        <p:spPr>
          <a:xfrm>
            <a:off x="4644740" y="2790811"/>
            <a:ext cx="2052735" cy="318644"/>
          </a:xfrm>
        </p:spPr>
        <p:txBody>
          <a:bodyPr anchor="t"/>
          <a:lstStyle>
            <a:lvl1pPr>
              <a:buNone/>
              <a:defRPr lang="en-US" sz="1125" kern="1200" dirty="0">
                <a:solidFill>
                  <a:schemeClr val="tx1"/>
                </a:solidFill>
                <a:latin typeface="+mn-lt"/>
                <a:ea typeface="+mn-ea"/>
                <a:cs typeface="+mn-cs"/>
              </a:defRPr>
            </a:lvl1pPr>
          </a:lstStyle>
          <a:p>
            <a:pPr lvl="0"/>
            <a:r>
              <a:rPr lang="en-US"/>
              <a:t>Edit Master text styles</a:t>
            </a:r>
          </a:p>
        </p:txBody>
      </p:sp>
      <p:sp>
        <p:nvSpPr>
          <p:cNvPr id="36" name="Content Placeholder 3">
            <a:extLst>
              <a:ext uri="{FF2B5EF4-FFF2-40B4-BE49-F238E27FC236}">
                <a16:creationId xmlns:a16="http://schemas.microsoft.com/office/drawing/2014/main" id="{131B474A-19AA-4CC8-8BE0-C96DFB2CF19D}"/>
              </a:ext>
            </a:extLst>
          </p:cNvPr>
          <p:cNvSpPr>
            <a:spLocks noGrp="1"/>
          </p:cNvSpPr>
          <p:nvPr>
            <p:ph sz="half" idx="28"/>
          </p:nvPr>
        </p:nvSpPr>
        <p:spPr>
          <a:xfrm>
            <a:off x="4644740" y="3292761"/>
            <a:ext cx="2052735" cy="2376198"/>
          </a:xfrm>
          <a:effectLst>
            <a:outerShdw blurRad="50800" dist="50800" dir="5400000" algn="ctr" rotWithShape="0">
              <a:srgbClr val="010000">
                <a:alpha val="0"/>
              </a:srgbClr>
            </a:outerShdw>
          </a:effectLst>
        </p:spPr>
        <p:txBody>
          <a:bodyPr/>
          <a:lstStyle>
            <a:lvl1pPr>
              <a:defRPr sz="900"/>
            </a:lvl1pPr>
            <a:lvl2pPr>
              <a:defRPr sz="900"/>
            </a:lvl2pPr>
            <a:lvl3pPr>
              <a:defRPr sz="900"/>
            </a:lvl3pPr>
            <a:lvl4pPr>
              <a:defRPr sz="900"/>
            </a:lvl4pPr>
            <a:lvl5pPr>
              <a:defRPr sz="90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nb-NO" noProof="0" dirty="0"/>
          </a:p>
        </p:txBody>
      </p:sp>
      <p:sp>
        <p:nvSpPr>
          <p:cNvPr id="37" name="Picture Placeholder 4">
            <a:extLst>
              <a:ext uri="{FF2B5EF4-FFF2-40B4-BE49-F238E27FC236}">
                <a16:creationId xmlns:a16="http://schemas.microsoft.com/office/drawing/2014/main" id="{A7C980ED-5FB3-4496-A760-8F04D14B7B32}"/>
              </a:ext>
            </a:extLst>
          </p:cNvPr>
          <p:cNvSpPr>
            <a:spLocks noGrp="1"/>
          </p:cNvSpPr>
          <p:nvPr>
            <p:ph type="pic" sz="quarter" idx="27"/>
          </p:nvPr>
        </p:nvSpPr>
        <p:spPr>
          <a:xfrm>
            <a:off x="6821231" y="1081367"/>
            <a:ext cx="2052735" cy="1523583"/>
          </a:xfrm>
          <a:noFill/>
        </p:spPr>
        <p:txBody>
          <a:bodyPr/>
          <a:lstStyle>
            <a:lvl1pPr>
              <a:buNone/>
              <a:defRPr/>
            </a:lvl1pPr>
          </a:lstStyle>
          <a:p>
            <a:r>
              <a:rPr lang="en-US"/>
              <a:t>Click icon to add picture</a:t>
            </a:r>
            <a:endParaRPr lang="en-US" dirty="0"/>
          </a:p>
        </p:txBody>
      </p:sp>
      <p:sp>
        <p:nvSpPr>
          <p:cNvPr id="38" name="Text Placeholder 21">
            <a:extLst>
              <a:ext uri="{FF2B5EF4-FFF2-40B4-BE49-F238E27FC236}">
                <a16:creationId xmlns:a16="http://schemas.microsoft.com/office/drawing/2014/main" id="{92485FC4-776F-4842-9B1B-54EF34BD59FD}"/>
              </a:ext>
            </a:extLst>
          </p:cNvPr>
          <p:cNvSpPr>
            <a:spLocks noGrp="1"/>
          </p:cNvSpPr>
          <p:nvPr>
            <p:ph type="body" sz="quarter" idx="26"/>
          </p:nvPr>
        </p:nvSpPr>
        <p:spPr>
          <a:xfrm>
            <a:off x="6821230" y="2790811"/>
            <a:ext cx="2037644" cy="318644"/>
          </a:xfrm>
        </p:spPr>
        <p:txBody>
          <a:bodyPr anchor="t"/>
          <a:lstStyle>
            <a:lvl1pPr>
              <a:buNone/>
              <a:defRPr lang="en-US" sz="1125" kern="1200" dirty="0">
                <a:solidFill>
                  <a:schemeClr val="tx1"/>
                </a:solidFill>
                <a:latin typeface="+mn-lt"/>
                <a:ea typeface="+mn-ea"/>
                <a:cs typeface="+mn-cs"/>
              </a:defRPr>
            </a:lvl1pPr>
          </a:lstStyle>
          <a:p>
            <a:pPr lvl="0"/>
            <a:r>
              <a:rPr lang="en-US"/>
              <a:t>Edit Master text styles</a:t>
            </a:r>
          </a:p>
        </p:txBody>
      </p:sp>
      <p:sp>
        <p:nvSpPr>
          <p:cNvPr id="39" name="Content Placeholder 3">
            <a:extLst>
              <a:ext uri="{FF2B5EF4-FFF2-40B4-BE49-F238E27FC236}">
                <a16:creationId xmlns:a16="http://schemas.microsoft.com/office/drawing/2014/main" id="{BF9C007C-1EF8-4322-ACF8-6B3FFD3566B0}"/>
              </a:ext>
            </a:extLst>
          </p:cNvPr>
          <p:cNvSpPr>
            <a:spLocks noGrp="1"/>
          </p:cNvSpPr>
          <p:nvPr>
            <p:ph sz="half" idx="21"/>
          </p:nvPr>
        </p:nvSpPr>
        <p:spPr>
          <a:xfrm>
            <a:off x="6821231" y="3292762"/>
            <a:ext cx="2052735" cy="2376197"/>
          </a:xfrm>
          <a:effectLst>
            <a:outerShdw blurRad="50800" dist="50800" dir="5400000" algn="ctr" rotWithShape="0">
              <a:srgbClr val="010000">
                <a:alpha val="0"/>
              </a:srgbClr>
            </a:outerShdw>
          </a:effectLst>
        </p:spPr>
        <p:txBody>
          <a:bodyPr/>
          <a:lstStyle>
            <a:lvl1pPr>
              <a:defRPr sz="900"/>
            </a:lvl1pPr>
            <a:lvl2pPr>
              <a:defRPr sz="900"/>
            </a:lvl2pPr>
            <a:lvl3pPr>
              <a:defRPr sz="900"/>
            </a:lvl3pPr>
            <a:lvl4pPr>
              <a:defRPr sz="900"/>
            </a:lvl4pPr>
            <a:lvl5pPr>
              <a:defRPr sz="90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nb-NO" noProof="0" dirty="0"/>
          </a:p>
        </p:txBody>
      </p:sp>
      <p:sp>
        <p:nvSpPr>
          <p:cNvPr id="40" name="Title 1">
            <a:extLst>
              <a:ext uri="{FF2B5EF4-FFF2-40B4-BE49-F238E27FC236}">
                <a16:creationId xmlns:a16="http://schemas.microsoft.com/office/drawing/2014/main" id="{1D3436F9-D3EE-48BA-8DF3-69C2FF9C4DC1}"/>
              </a:ext>
            </a:extLst>
          </p:cNvPr>
          <p:cNvSpPr>
            <a:spLocks noGrp="1"/>
          </p:cNvSpPr>
          <p:nvPr>
            <p:ph type="title"/>
          </p:nvPr>
        </p:nvSpPr>
        <p:spPr>
          <a:xfrm>
            <a:off x="270033" y="360045"/>
            <a:ext cx="8603933" cy="542658"/>
          </a:xfrm>
        </p:spPr>
        <p:txBody>
          <a:bodyPr/>
          <a:lstStyle>
            <a:lvl1pPr>
              <a:defRPr sz="2625"/>
            </a:lvl1pPr>
          </a:lstStyle>
          <a:p>
            <a:r>
              <a:rPr lang="en-US" noProof="0"/>
              <a:t>Click to edit Master title style</a:t>
            </a:r>
            <a:endParaRPr lang="nb-NO" noProof="0" dirty="0"/>
          </a:p>
        </p:txBody>
      </p:sp>
      <p:sp>
        <p:nvSpPr>
          <p:cNvPr id="17" name="addin_colorlist" hidden="1">
            <a:extLst>
              <a:ext uri="{FF2B5EF4-FFF2-40B4-BE49-F238E27FC236}">
                <a16:creationId xmlns:a16="http://schemas.microsoft.com/office/drawing/2014/main" id="{A4C5798D-61DD-49BE-B726-2DBA0927DC28}"/>
              </a:ext>
            </a:extLst>
          </p:cNvPr>
          <p:cNvSpPr/>
          <p:nvPr userDrawn="1"/>
        </p:nvSpPr>
        <p:spPr>
          <a:xfrm>
            <a:off x="0" y="-1466578"/>
            <a:ext cx="1767596"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500" dirty="0" err="1"/>
              <a:t>kapforHvit</a:t>
            </a:r>
            <a:r>
              <a:rPr lang="nb-NO" sz="1500" dirty="0"/>
              <a:t>, </a:t>
            </a:r>
            <a:r>
              <a:rPr lang="nb-NO" sz="1500" dirty="0" err="1"/>
              <a:t>gronn</a:t>
            </a:r>
            <a:r>
              <a:rPr lang="nb-NO" sz="1500" dirty="0"/>
              <a:t>, halv1, halv2, halv5, halv7</a:t>
            </a:r>
          </a:p>
        </p:txBody>
      </p:sp>
      <p:sp>
        <p:nvSpPr>
          <p:cNvPr id="18" name="addin_colorbox" hidden="1">
            <a:extLst>
              <a:ext uri="{FF2B5EF4-FFF2-40B4-BE49-F238E27FC236}">
                <a16:creationId xmlns:a16="http://schemas.microsoft.com/office/drawing/2014/main" id="{9E076A75-E078-4AEB-B115-BB2D26D7443E}"/>
              </a:ext>
            </a:extLst>
          </p:cNvPr>
          <p:cNvSpPr/>
          <p:nvPr userDrawn="1"/>
        </p:nvSpPr>
        <p:spPr>
          <a:xfrm>
            <a:off x="3646402" y="-1512609"/>
            <a:ext cx="1767596"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500" dirty="0" err="1"/>
              <a:t>addin_colorbox</a:t>
            </a:r>
            <a:endParaRPr lang="nb-NO" sz="1500" dirty="0"/>
          </a:p>
        </p:txBody>
      </p:sp>
      <p:sp>
        <p:nvSpPr>
          <p:cNvPr id="20" name="addin_title" hidden="1">
            <a:extLst>
              <a:ext uri="{FF2B5EF4-FFF2-40B4-BE49-F238E27FC236}">
                <a16:creationId xmlns:a16="http://schemas.microsoft.com/office/drawing/2014/main" id="{55AD33A6-E3EC-428F-959C-EF0BF557FC82}"/>
              </a:ext>
            </a:extLst>
          </p:cNvPr>
          <p:cNvSpPr/>
          <p:nvPr userDrawn="1"/>
        </p:nvSpPr>
        <p:spPr>
          <a:xfrm>
            <a:off x="7292805" y="-1512609"/>
            <a:ext cx="1767596"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500" dirty="0" err="1"/>
              <a:t>addin_title</a:t>
            </a:r>
            <a:endParaRPr lang="nb-NO" sz="1500" dirty="0"/>
          </a:p>
        </p:txBody>
      </p:sp>
      <p:sp>
        <p:nvSpPr>
          <p:cNvPr id="21" name="addin_text" hidden="1">
            <a:extLst>
              <a:ext uri="{FF2B5EF4-FFF2-40B4-BE49-F238E27FC236}">
                <a16:creationId xmlns:a16="http://schemas.microsoft.com/office/drawing/2014/main" id="{A1A3D91E-F2F2-4F6A-A44B-01BBB12A5BB9}"/>
              </a:ext>
            </a:extLst>
          </p:cNvPr>
          <p:cNvSpPr/>
          <p:nvPr userDrawn="1"/>
        </p:nvSpPr>
        <p:spPr>
          <a:xfrm>
            <a:off x="0" y="-861100"/>
            <a:ext cx="1767596"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500" dirty="0" err="1"/>
              <a:t>addin_text</a:t>
            </a:r>
            <a:endParaRPr lang="nb-NO" sz="1500" dirty="0"/>
          </a:p>
        </p:txBody>
      </p:sp>
      <p:sp>
        <p:nvSpPr>
          <p:cNvPr id="22" name="addin_image" hidden="1">
            <a:extLst>
              <a:ext uri="{FF2B5EF4-FFF2-40B4-BE49-F238E27FC236}">
                <a16:creationId xmlns:a16="http://schemas.microsoft.com/office/drawing/2014/main" id="{8BCF0FF1-759F-4CAE-BF12-A505B67B4C3B}"/>
              </a:ext>
            </a:extLst>
          </p:cNvPr>
          <p:cNvSpPr/>
          <p:nvPr userDrawn="1"/>
        </p:nvSpPr>
        <p:spPr>
          <a:xfrm>
            <a:off x="1878807" y="-861100"/>
            <a:ext cx="1767596"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500" dirty="0" err="1"/>
              <a:t>addin_image</a:t>
            </a:r>
            <a:endParaRPr lang="nb-NO" sz="1500" dirty="0"/>
          </a:p>
        </p:txBody>
      </p:sp>
      <p:sp>
        <p:nvSpPr>
          <p:cNvPr id="25" name="addin_grouplist" hidden="1">
            <a:extLst>
              <a:ext uri="{FF2B5EF4-FFF2-40B4-BE49-F238E27FC236}">
                <a16:creationId xmlns:a16="http://schemas.microsoft.com/office/drawing/2014/main" id="{045DAFFC-A617-42D3-803F-9873671E7FCB}"/>
              </a:ext>
            </a:extLst>
          </p:cNvPr>
          <p:cNvSpPr/>
          <p:nvPr userDrawn="1"/>
        </p:nvSpPr>
        <p:spPr>
          <a:xfrm>
            <a:off x="3730003" y="-861100"/>
            <a:ext cx="1767596"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675" kern="1200" dirty="0" err="1">
                <a:solidFill>
                  <a:schemeClr val="lt1"/>
                </a:solidFill>
                <a:latin typeface="+mn-lt"/>
                <a:ea typeface="+mn-ea"/>
                <a:cs typeface="+mn-cs"/>
              </a:rPr>
              <a:t>SkiftBakgrunnGroup</a:t>
            </a:r>
            <a:endParaRPr lang="nb-NO" sz="1500" dirty="0"/>
          </a:p>
        </p:txBody>
      </p:sp>
      <p:sp>
        <p:nvSpPr>
          <p:cNvPr id="26" name="addin_logo" hidden="1">
            <a:extLst>
              <a:ext uri="{FF2B5EF4-FFF2-40B4-BE49-F238E27FC236}">
                <a16:creationId xmlns:a16="http://schemas.microsoft.com/office/drawing/2014/main" id="{4F1C7AB2-FEE3-4AF0-A47C-C7FCC3023B94}"/>
              </a:ext>
            </a:extLst>
          </p:cNvPr>
          <p:cNvSpPr/>
          <p:nvPr userDrawn="1"/>
        </p:nvSpPr>
        <p:spPr>
          <a:xfrm>
            <a:off x="5581200" y="-861100"/>
            <a:ext cx="1767596"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500" dirty="0" err="1"/>
              <a:t>addin_logo</a:t>
            </a:r>
            <a:endParaRPr lang="nb-NO" sz="1500" dirty="0"/>
          </a:p>
        </p:txBody>
      </p:sp>
      <p:sp>
        <p:nvSpPr>
          <p:cNvPr id="27" name="addin_fillplaceholders" hidden="1">
            <a:extLst>
              <a:ext uri="{FF2B5EF4-FFF2-40B4-BE49-F238E27FC236}">
                <a16:creationId xmlns:a16="http://schemas.microsoft.com/office/drawing/2014/main" id="{F3DB4D7B-A021-45CF-8785-009D2691C359}"/>
              </a:ext>
            </a:extLst>
          </p:cNvPr>
          <p:cNvSpPr/>
          <p:nvPr userDrawn="1"/>
        </p:nvSpPr>
        <p:spPr>
          <a:xfrm>
            <a:off x="7537253" y="-867733"/>
            <a:ext cx="1767596"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500" dirty="0" err="1"/>
              <a:t>addin_fillplaceholders</a:t>
            </a:r>
            <a:endParaRPr lang="nb-NO" sz="1500" dirty="0"/>
          </a:p>
        </p:txBody>
      </p:sp>
      <p:sp>
        <p:nvSpPr>
          <p:cNvPr id="28" name="addin_background" hidden="1">
            <a:extLst>
              <a:ext uri="{FF2B5EF4-FFF2-40B4-BE49-F238E27FC236}">
                <a16:creationId xmlns:a16="http://schemas.microsoft.com/office/drawing/2014/main" id="{EB8E98F1-16E5-40E7-86DF-2FC4C5A6770A}"/>
              </a:ext>
            </a:extLst>
          </p:cNvPr>
          <p:cNvSpPr/>
          <p:nvPr userDrawn="1"/>
        </p:nvSpPr>
        <p:spPr>
          <a:xfrm>
            <a:off x="7292805" y="-837228"/>
            <a:ext cx="1767596"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500" dirty="0" err="1"/>
              <a:t>addin_background</a:t>
            </a:r>
            <a:endParaRPr lang="nb-NO" sz="1500" dirty="0"/>
          </a:p>
        </p:txBody>
      </p:sp>
    </p:spTree>
    <p:extLst>
      <p:ext uri="{BB962C8B-B14F-4D97-AF65-F5344CB8AC3E}">
        <p14:creationId xmlns:p14="http://schemas.microsoft.com/office/powerpoint/2010/main" val="251817387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wo pictures">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8772DED8-733B-4015-A7CA-A05638F7AA32}"/>
              </a:ext>
            </a:extLst>
          </p:cNvPr>
          <p:cNvSpPr>
            <a:spLocks noGrp="1"/>
          </p:cNvSpPr>
          <p:nvPr>
            <p:ph type="ftr" sz="quarter" idx="23"/>
          </p:nvPr>
        </p:nvSpPr>
        <p:spPr/>
        <p:txBody>
          <a:bodyPr/>
          <a:lstStyle/>
          <a:p>
            <a:endParaRPr lang="nb-NO" dirty="0"/>
          </a:p>
        </p:txBody>
      </p:sp>
      <p:sp>
        <p:nvSpPr>
          <p:cNvPr id="7" name="Slide Number Placeholder 6">
            <a:extLst>
              <a:ext uri="{FF2B5EF4-FFF2-40B4-BE49-F238E27FC236}">
                <a16:creationId xmlns:a16="http://schemas.microsoft.com/office/drawing/2014/main" id="{A5B8E388-3742-4614-842F-C221FF66F72A}"/>
              </a:ext>
            </a:extLst>
          </p:cNvPr>
          <p:cNvSpPr>
            <a:spLocks noGrp="1"/>
          </p:cNvSpPr>
          <p:nvPr>
            <p:ph type="sldNum" sz="quarter" idx="24"/>
          </p:nvPr>
        </p:nvSpPr>
        <p:spPr/>
        <p:txBody>
          <a:bodyPr/>
          <a:lstStyle/>
          <a:p>
            <a:r>
              <a:rPr lang="en-US"/>
              <a:t>Page </a:t>
            </a:r>
            <a:fld id="{5251F420-7306-4E7C-A79E-F31A38F7D392}" type="slidenum">
              <a:rPr lang="en-US" smtClean="0"/>
              <a:pPr/>
              <a:t>‹#›</a:t>
            </a:fld>
            <a:endParaRPr lang="en-US" dirty="0"/>
          </a:p>
        </p:txBody>
      </p:sp>
      <p:sp>
        <p:nvSpPr>
          <p:cNvPr id="10" name="Picture Placeholder 1">
            <a:extLst>
              <a:ext uri="{FF2B5EF4-FFF2-40B4-BE49-F238E27FC236}">
                <a16:creationId xmlns:a16="http://schemas.microsoft.com/office/drawing/2014/main" id="{E4A8320A-E0D5-4F63-AC6D-204A0CC807FD}"/>
              </a:ext>
            </a:extLst>
          </p:cNvPr>
          <p:cNvSpPr>
            <a:spLocks noGrp="1"/>
          </p:cNvSpPr>
          <p:nvPr>
            <p:ph type="pic" sz="quarter" idx="20"/>
          </p:nvPr>
        </p:nvSpPr>
        <p:spPr>
          <a:xfrm>
            <a:off x="270034" y="1757498"/>
            <a:ext cx="4208819" cy="3920059"/>
          </a:xfrm>
          <a:prstGeom prst="rect">
            <a:avLst/>
          </a:prstGeom>
          <a:noFill/>
        </p:spPr>
        <p:txBody>
          <a:bodyPr lIns="0" tIns="0" rIns="0" bIns="0"/>
          <a:lstStyle>
            <a:lvl1pPr>
              <a:buNone/>
              <a:defRPr/>
            </a:lvl1pPr>
          </a:lstStyle>
          <a:p>
            <a:r>
              <a:rPr lang="en-US"/>
              <a:t>Click icon to add picture</a:t>
            </a:r>
            <a:endParaRPr lang="en-US" dirty="0"/>
          </a:p>
        </p:txBody>
      </p:sp>
      <p:sp>
        <p:nvSpPr>
          <p:cNvPr id="11" name="Text Placeholder 12">
            <a:extLst>
              <a:ext uri="{FF2B5EF4-FFF2-40B4-BE49-F238E27FC236}">
                <a16:creationId xmlns:a16="http://schemas.microsoft.com/office/drawing/2014/main" id="{A9D9C903-9404-41AF-92C3-86557E0BE922}"/>
              </a:ext>
            </a:extLst>
          </p:cNvPr>
          <p:cNvSpPr>
            <a:spLocks noGrp="1"/>
          </p:cNvSpPr>
          <p:nvPr>
            <p:ph type="body" sz="quarter" idx="25" hasCustomPrompt="1"/>
          </p:nvPr>
        </p:nvSpPr>
        <p:spPr>
          <a:xfrm>
            <a:off x="270034" y="5875993"/>
            <a:ext cx="4208819" cy="182608"/>
          </a:xfrm>
        </p:spPr>
        <p:txBody>
          <a:bodyPr/>
          <a:lstStyle>
            <a:lvl1pPr marL="0" indent="0" algn="r">
              <a:buNone/>
              <a:defRPr sz="563">
                <a:solidFill>
                  <a:srgbClr val="524B48"/>
                </a:solidFill>
              </a:defRPr>
            </a:lvl1pPr>
          </a:lstStyle>
          <a:p>
            <a:pPr marL="0" marR="0" lvl="0" indent="0" algn="r" defTabSz="685835" rtl="0" eaLnBrk="1" fontAlgn="auto" latinLnBrk="0" hangingPunct="1">
              <a:lnSpc>
                <a:spcPct val="100000"/>
              </a:lnSpc>
              <a:spcBef>
                <a:spcPts val="863"/>
              </a:spcBef>
              <a:spcAft>
                <a:spcPts val="0"/>
              </a:spcAft>
              <a:buClrTx/>
              <a:buSzTx/>
              <a:buFont typeface="Arial" panose="020B0604020202020204" pitchFamily="34" charset="0"/>
              <a:buNone/>
              <a:tabLst/>
              <a:defRPr/>
            </a:pPr>
            <a:r>
              <a:rPr lang="nb-NO" dirty="0"/>
              <a:t>Photo </a:t>
            </a:r>
            <a:r>
              <a:rPr lang="nb-NO" dirty="0" err="1"/>
              <a:t>credit</a:t>
            </a:r>
            <a:r>
              <a:rPr lang="nb-NO" dirty="0"/>
              <a:t> / </a:t>
            </a:r>
            <a:r>
              <a:rPr lang="nb-NO" dirty="0" err="1"/>
              <a:t>Caption</a:t>
            </a:r>
            <a:endParaRPr lang="en-US" dirty="0"/>
          </a:p>
        </p:txBody>
      </p:sp>
      <p:sp>
        <p:nvSpPr>
          <p:cNvPr id="12" name="Picture Placeholder 2">
            <a:extLst>
              <a:ext uri="{FF2B5EF4-FFF2-40B4-BE49-F238E27FC236}">
                <a16:creationId xmlns:a16="http://schemas.microsoft.com/office/drawing/2014/main" id="{A2A4B3A1-7BE8-4922-989D-1E1D844535FA}"/>
              </a:ext>
            </a:extLst>
          </p:cNvPr>
          <p:cNvSpPr>
            <a:spLocks noGrp="1"/>
          </p:cNvSpPr>
          <p:nvPr>
            <p:ph type="pic" sz="quarter" idx="21"/>
          </p:nvPr>
        </p:nvSpPr>
        <p:spPr>
          <a:xfrm>
            <a:off x="4665150" y="1757498"/>
            <a:ext cx="4208819" cy="3920059"/>
          </a:xfrm>
          <a:prstGeom prst="rect">
            <a:avLst/>
          </a:prstGeom>
          <a:noFill/>
        </p:spPr>
        <p:txBody>
          <a:bodyPr lIns="0" tIns="0" rIns="0" bIns="0"/>
          <a:lstStyle>
            <a:lvl1pPr>
              <a:buNone/>
              <a:defRPr/>
            </a:lvl1pPr>
          </a:lstStyle>
          <a:p>
            <a:r>
              <a:rPr lang="en-US"/>
              <a:t>Click icon to add picture</a:t>
            </a:r>
            <a:endParaRPr lang="en-US" dirty="0"/>
          </a:p>
        </p:txBody>
      </p:sp>
      <p:sp>
        <p:nvSpPr>
          <p:cNvPr id="15" name="Text Placeholder 12">
            <a:extLst>
              <a:ext uri="{FF2B5EF4-FFF2-40B4-BE49-F238E27FC236}">
                <a16:creationId xmlns:a16="http://schemas.microsoft.com/office/drawing/2014/main" id="{154D52BE-21A6-4970-B805-9214FE851910}"/>
              </a:ext>
            </a:extLst>
          </p:cNvPr>
          <p:cNvSpPr>
            <a:spLocks noGrp="1"/>
          </p:cNvSpPr>
          <p:nvPr>
            <p:ph type="body" sz="quarter" idx="26" hasCustomPrompt="1"/>
          </p:nvPr>
        </p:nvSpPr>
        <p:spPr>
          <a:xfrm>
            <a:off x="4665150" y="5875993"/>
            <a:ext cx="4208819" cy="182608"/>
          </a:xfrm>
        </p:spPr>
        <p:txBody>
          <a:bodyPr/>
          <a:lstStyle>
            <a:lvl1pPr marL="0" indent="0" algn="r">
              <a:buNone/>
              <a:defRPr sz="563">
                <a:solidFill>
                  <a:srgbClr val="524B48"/>
                </a:solidFill>
              </a:defRPr>
            </a:lvl1pPr>
          </a:lstStyle>
          <a:p>
            <a:pPr marL="0" marR="0" lvl="0" indent="0" algn="r" defTabSz="685835" rtl="0" eaLnBrk="1" fontAlgn="auto" latinLnBrk="0" hangingPunct="1">
              <a:lnSpc>
                <a:spcPct val="100000"/>
              </a:lnSpc>
              <a:spcBef>
                <a:spcPts val="863"/>
              </a:spcBef>
              <a:spcAft>
                <a:spcPts val="0"/>
              </a:spcAft>
              <a:buClrTx/>
              <a:buSzTx/>
              <a:buFont typeface="Arial" panose="020B0604020202020204" pitchFamily="34" charset="0"/>
              <a:buNone/>
              <a:tabLst/>
              <a:defRPr/>
            </a:pPr>
            <a:r>
              <a:rPr lang="nb-NO" dirty="0"/>
              <a:t>Photo </a:t>
            </a:r>
            <a:r>
              <a:rPr lang="nb-NO" dirty="0" err="1"/>
              <a:t>credit</a:t>
            </a:r>
            <a:r>
              <a:rPr lang="nb-NO" dirty="0"/>
              <a:t> / </a:t>
            </a:r>
            <a:r>
              <a:rPr lang="nb-NO" dirty="0" err="1"/>
              <a:t>Caption</a:t>
            </a:r>
            <a:endParaRPr lang="en-US" dirty="0"/>
          </a:p>
        </p:txBody>
      </p:sp>
      <p:sp>
        <p:nvSpPr>
          <p:cNvPr id="16" name="Title 1">
            <a:extLst>
              <a:ext uri="{FF2B5EF4-FFF2-40B4-BE49-F238E27FC236}">
                <a16:creationId xmlns:a16="http://schemas.microsoft.com/office/drawing/2014/main" id="{7ADB0A71-ABBE-4212-8203-0B0EA60374B0}"/>
              </a:ext>
            </a:extLst>
          </p:cNvPr>
          <p:cNvSpPr>
            <a:spLocks noGrp="1"/>
          </p:cNvSpPr>
          <p:nvPr>
            <p:ph type="title"/>
          </p:nvPr>
        </p:nvSpPr>
        <p:spPr>
          <a:xfrm>
            <a:off x="270033" y="360045"/>
            <a:ext cx="8603933" cy="542658"/>
          </a:xfrm>
        </p:spPr>
        <p:txBody>
          <a:bodyPr/>
          <a:lstStyle>
            <a:lvl1pPr>
              <a:defRPr sz="2625"/>
            </a:lvl1pPr>
          </a:lstStyle>
          <a:p>
            <a:r>
              <a:rPr lang="en-US" noProof="0"/>
              <a:t>Click to edit Master title style</a:t>
            </a:r>
            <a:endParaRPr lang="nb-NO" noProof="0" dirty="0"/>
          </a:p>
        </p:txBody>
      </p:sp>
      <p:sp>
        <p:nvSpPr>
          <p:cNvPr id="17" name="Subtitle 2">
            <a:extLst>
              <a:ext uri="{FF2B5EF4-FFF2-40B4-BE49-F238E27FC236}">
                <a16:creationId xmlns:a16="http://schemas.microsoft.com/office/drawing/2014/main" id="{74737768-15D0-4A86-BF76-1E9CC0CBDC31}"/>
              </a:ext>
            </a:extLst>
          </p:cNvPr>
          <p:cNvSpPr>
            <a:spLocks noGrp="1"/>
          </p:cNvSpPr>
          <p:nvPr>
            <p:ph type="subTitle" idx="13"/>
          </p:nvPr>
        </p:nvSpPr>
        <p:spPr>
          <a:xfrm>
            <a:off x="270033" y="1082727"/>
            <a:ext cx="8603933" cy="494749"/>
          </a:xfrm>
        </p:spPr>
        <p:txBody>
          <a:bodyPr anchor="t"/>
          <a:lstStyle>
            <a:lvl1pPr marL="0" indent="0" algn="l">
              <a:buNone/>
              <a:defRPr sz="1350"/>
            </a:lvl1pPr>
            <a:lvl2pPr marL="342917" indent="0" algn="ctr">
              <a:buNone/>
              <a:defRPr sz="1500"/>
            </a:lvl2pPr>
            <a:lvl3pPr marL="685835" indent="0" algn="ctr">
              <a:buNone/>
              <a:defRPr sz="1350"/>
            </a:lvl3pPr>
            <a:lvl4pPr marL="1028752" indent="0" algn="ctr">
              <a:buNone/>
              <a:defRPr sz="1200"/>
            </a:lvl4pPr>
            <a:lvl5pPr marL="1371668" indent="0" algn="ctr">
              <a:buNone/>
              <a:defRPr sz="1200"/>
            </a:lvl5pPr>
            <a:lvl6pPr marL="1714586" indent="0" algn="ctr">
              <a:buNone/>
              <a:defRPr sz="1200"/>
            </a:lvl6pPr>
            <a:lvl7pPr marL="2057503" indent="0" algn="ctr">
              <a:buNone/>
              <a:defRPr sz="1200"/>
            </a:lvl7pPr>
            <a:lvl8pPr marL="2400420" indent="0" algn="ctr">
              <a:buNone/>
              <a:defRPr sz="1200"/>
            </a:lvl8pPr>
            <a:lvl9pPr marL="2743337" indent="0" algn="ctr">
              <a:buNone/>
              <a:defRPr sz="1200"/>
            </a:lvl9pPr>
          </a:lstStyle>
          <a:p>
            <a:r>
              <a:rPr lang="en-US"/>
              <a:t>Click to edit Master subtitle style</a:t>
            </a:r>
            <a:endParaRPr lang="en-US" dirty="0"/>
          </a:p>
        </p:txBody>
      </p:sp>
      <p:sp>
        <p:nvSpPr>
          <p:cNvPr id="13" name="addin_colorlist" hidden="1">
            <a:extLst>
              <a:ext uri="{FF2B5EF4-FFF2-40B4-BE49-F238E27FC236}">
                <a16:creationId xmlns:a16="http://schemas.microsoft.com/office/drawing/2014/main" id="{047E2F4C-17D1-4893-96FE-B54EA6D17734}"/>
              </a:ext>
            </a:extLst>
          </p:cNvPr>
          <p:cNvSpPr/>
          <p:nvPr userDrawn="1"/>
        </p:nvSpPr>
        <p:spPr>
          <a:xfrm>
            <a:off x="0" y="-1466578"/>
            <a:ext cx="1767596"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500" dirty="0" err="1"/>
              <a:t>kapforHvit</a:t>
            </a:r>
            <a:r>
              <a:rPr lang="nb-NO" sz="1500" dirty="0"/>
              <a:t>, </a:t>
            </a:r>
            <a:r>
              <a:rPr lang="nb-NO" sz="1500" dirty="0" err="1"/>
              <a:t>gronn</a:t>
            </a:r>
            <a:endParaRPr lang="nb-NO" sz="1500" dirty="0"/>
          </a:p>
        </p:txBody>
      </p:sp>
      <p:sp>
        <p:nvSpPr>
          <p:cNvPr id="14" name="addin_background" hidden="1">
            <a:extLst>
              <a:ext uri="{FF2B5EF4-FFF2-40B4-BE49-F238E27FC236}">
                <a16:creationId xmlns:a16="http://schemas.microsoft.com/office/drawing/2014/main" id="{7B8E7794-EE6A-4458-9940-E2D4F2803F41}"/>
              </a:ext>
            </a:extLst>
          </p:cNvPr>
          <p:cNvSpPr/>
          <p:nvPr userDrawn="1"/>
        </p:nvSpPr>
        <p:spPr>
          <a:xfrm>
            <a:off x="7292805" y="-837228"/>
            <a:ext cx="1767596"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500" dirty="0" err="1"/>
              <a:t>addin_background</a:t>
            </a:r>
            <a:endParaRPr lang="nb-NO" sz="1500" dirty="0"/>
          </a:p>
        </p:txBody>
      </p:sp>
    </p:spTree>
    <p:extLst>
      <p:ext uri="{BB962C8B-B14F-4D97-AF65-F5344CB8AC3E}">
        <p14:creationId xmlns:p14="http://schemas.microsoft.com/office/powerpoint/2010/main" val="330303745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hree pictures">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C5A5FD81-8099-440B-91E9-2813AE814045}"/>
              </a:ext>
            </a:extLst>
          </p:cNvPr>
          <p:cNvSpPr>
            <a:spLocks noGrp="1"/>
          </p:cNvSpPr>
          <p:nvPr>
            <p:ph type="ftr" sz="quarter" idx="30"/>
          </p:nvPr>
        </p:nvSpPr>
        <p:spPr/>
        <p:txBody>
          <a:bodyPr/>
          <a:lstStyle/>
          <a:p>
            <a:endParaRPr lang="nb-NO" dirty="0"/>
          </a:p>
        </p:txBody>
      </p:sp>
      <p:sp>
        <p:nvSpPr>
          <p:cNvPr id="5" name="Slide Number Placeholder 4">
            <a:extLst>
              <a:ext uri="{FF2B5EF4-FFF2-40B4-BE49-F238E27FC236}">
                <a16:creationId xmlns:a16="http://schemas.microsoft.com/office/drawing/2014/main" id="{89632972-1288-4890-888F-5A648DC46ABE}"/>
              </a:ext>
            </a:extLst>
          </p:cNvPr>
          <p:cNvSpPr>
            <a:spLocks noGrp="1"/>
          </p:cNvSpPr>
          <p:nvPr>
            <p:ph type="sldNum" sz="quarter" idx="31"/>
          </p:nvPr>
        </p:nvSpPr>
        <p:spPr/>
        <p:txBody>
          <a:bodyPr/>
          <a:lstStyle/>
          <a:p>
            <a:r>
              <a:rPr lang="en-US"/>
              <a:t>Page </a:t>
            </a:r>
            <a:fld id="{5251F420-7306-4E7C-A79E-F31A38F7D392}" type="slidenum">
              <a:rPr lang="en-US" smtClean="0"/>
              <a:pPr/>
              <a:t>‹#›</a:t>
            </a:fld>
            <a:endParaRPr lang="en-US" dirty="0"/>
          </a:p>
        </p:txBody>
      </p:sp>
      <p:sp>
        <p:nvSpPr>
          <p:cNvPr id="11" name="Picture Placeholder 7">
            <a:extLst>
              <a:ext uri="{FF2B5EF4-FFF2-40B4-BE49-F238E27FC236}">
                <a16:creationId xmlns:a16="http://schemas.microsoft.com/office/drawing/2014/main" id="{A611D51E-61D6-4739-81A1-ABD06097336B}"/>
              </a:ext>
            </a:extLst>
          </p:cNvPr>
          <p:cNvSpPr>
            <a:spLocks noGrp="1"/>
          </p:cNvSpPr>
          <p:nvPr>
            <p:ph type="pic" sz="quarter" idx="26"/>
          </p:nvPr>
        </p:nvSpPr>
        <p:spPr>
          <a:xfrm>
            <a:off x="270032" y="1754970"/>
            <a:ext cx="2655986" cy="3913988"/>
          </a:xfrm>
          <a:prstGeom prst="rect">
            <a:avLst/>
          </a:prstGeom>
          <a:noFill/>
        </p:spPr>
        <p:txBody>
          <a:bodyPr lIns="0" tIns="0" rIns="0" bIns="0"/>
          <a:lstStyle/>
          <a:p>
            <a:r>
              <a:rPr lang="en-US"/>
              <a:t>Click icon to add picture</a:t>
            </a:r>
            <a:endParaRPr lang="en-US" dirty="0"/>
          </a:p>
        </p:txBody>
      </p:sp>
      <p:sp>
        <p:nvSpPr>
          <p:cNvPr id="12" name="Picture Placeholder 8">
            <a:extLst>
              <a:ext uri="{FF2B5EF4-FFF2-40B4-BE49-F238E27FC236}">
                <a16:creationId xmlns:a16="http://schemas.microsoft.com/office/drawing/2014/main" id="{4CEFF368-F3D3-4208-93C5-E76ED06BFE63}"/>
              </a:ext>
            </a:extLst>
          </p:cNvPr>
          <p:cNvSpPr>
            <a:spLocks noGrp="1"/>
          </p:cNvSpPr>
          <p:nvPr>
            <p:ph type="pic" sz="quarter" idx="27"/>
          </p:nvPr>
        </p:nvSpPr>
        <p:spPr>
          <a:xfrm>
            <a:off x="3250379" y="1754970"/>
            <a:ext cx="2655986" cy="3913988"/>
          </a:xfrm>
          <a:prstGeom prst="rect">
            <a:avLst/>
          </a:prstGeom>
          <a:noFill/>
        </p:spPr>
        <p:txBody>
          <a:bodyPr lIns="0" tIns="0" rIns="0" bIns="0"/>
          <a:lstStyle/>
          <a:p>
            <a:r>
              <a:rPr lang="en-US"/>
              <a:t>Click icon to add picture</a:t>
            </a:r>
            <a:endParaRPr lang="en-US" dirty="0"/>
          </a:p>
        </p:txBody>
      </p:sp>
      <p:sp>
        <p:nvSpPr>
          <p:cNvPr id="13" name="Picture Placeholder 9">
            <a:extLst>
              <a:ext uri="{FF2B5EF4-FFF2-40B4-BE49-F238E27FC236}">
                <a16:creationId xmlns:a16="http://schemas.microsoft.com/office/drawing/2014/main" id="{576D9D91-30ED-442E-AA61-3F5065C0A6B1}"/>
              </a:ext>
            </a:extLst>
          </p:cNvPr>
          <p:cNvSpPr>
            <a:spLocks noGrp="1"/>
          </p:cNvSpPr>
          <p:nvPr>
            <p:ph type="pic" sz="quarter" idx="28"/>
          </p:nvPr>
        </p:nvSpPr>
        <p:spPr>
          <a:xfrm>
            <a:off x="6215634" y="1754970"/>
            <a:ext cx="2655986" cy="3913988"/>
          </a:xfrm>
          <a:prstGeom prst="rect">
            <a:avLst/>
          </a:prstGeom>
          <a:noFill/>
        </p:spPr>
        <p:txBody>
          <a:bodyPr lIns="0" tIns="0" rIns="0" bIns="0"/>
          <a:lstStyle/>
          <a:p>
            <a:r>
              <a:rPr lang="en-US"/>
              <a:t>Click icon to add picture</a:t>
            </a:r>
            <a:endParaRPr lang="en-US" dirty="0"/>
          </a:p>
        </p:txBody>
      </p:sp>
      <p:sp>
        <p:nvSpPr>
          <p:cNvPr id="14" name="Text Placeholder 21">
            <a:extLst>
              <a:ext uri="{FF2B5EF4-FFF2-40B4-BE49-F238E27FC236}">
                <a16:creationId xmlns:a16="http://schemas.microsoft.com/office/drawing/2014/main" id="{39FF8439-61D0-476B-B464-B7C77500F34E}"/>
              </a:ext>
            </a:extLst>
          </p:cNvPr>
          <p:cNvSpPr>
            <a:spLocks noGrp="1"/>
          </p:cNvSpPr>
          <p:nvPr>
            <p:ph type="body" sz="quarter" idx="29"/>
          </p:nvPr>
        </p:nvSpPr>
        <p:spPr>
          <a:xfrm>
            <a:off x="270032" y="1081463"/>
            <a:ext cx="2655986" cy="494749"/>
          </a:xfrm>
        </p:spPr>
        <p:txBody>
          <a:bodyPr anchor="t"/>
          <a:lstStyle>
            <a:lvl1pPr>
              <a:buNone/>
              <a:defRPr lang="en-US" sz="1350" kern="1200" dirty="0">
                <a:solidFill>
                  <a:schemeClr val="tx1"/>
                </a:solidFill>
                <a:latin typeface="+mn-lt"/>
                <a:ea typeface="+mn-ea"/>
                <a:cs typeface="+mn-cs"/>
              </a:defRPr>
            </a:lvl1pPr>
          </a:lstStyle>
          <a:p>
            <a:pPr lvl="0"/>
            <a:r>
              <a:rPr lang="en-US"/>
              <a:t>Edit Master text styles</a:t>
            </a:r>
          </a:p>
        </p:txBody>
      </p:sp>
      <p:sp>
        <p:nvSpPr>
          <p:cNvPr id="15" name="Text Placeholder 21">
            <a:extLst>
              <a:ext uri="{FF2B5EF4-FFF2-40B4-BE49-F238E27FC236}">
                <a16:creationId xmlns:a16="http://schemas.microsoft.com/office/drawing/2014/main" id="{159A782C-C3AD-46DF-8016-2F6CABBEE626}"/>
              </a:ext>
            </a:extLst>
          </p:cNvPr>
          <p:cNvSpPr>
            <a:spLocks noGrp="1"/>
          </p:cNvSpPr>
          <p:nvPr>
            <p:ph type="body" sz="quarter" idx="20"/>
          </p:nvPr>
        </p:nvSpPr>
        <p:spPr>
          <a:xfrm>
            <a:off x="3250379" y="1081463"/>
            <a:ext cx="2655986" cy="494749"/>
          </a:xfrm>
        </p:spPr>
        <p:txBody>
          <a:bodyPr anchor="t"/>
          <a:lstStyle>
            <a:lvl1pPr>
              <a:buNone/>
              <a:defRPr lang="en-US" sz="1350" kern="1200" dirty="0">
                <a:solidFill>
                  <a:schemeClr val="tx1"/>
                </a:solidFill>
                <a:latin typeface="+mn-lt"/>
                <a:ea typeface="+mn-ea"/>
                <a:cs typeface="+mn-cs"/>
              </a:defRPr>
            </a:lvl1pPr>
          </a:lstStyle>
          <a:p>
            <a:pPr lvl="0"/>
            <a:r>
              <a:rPr lang="en-US"/>
              <a:t>Edit Master text styles</a:t>
            </a:r>
          </a:p>
        </p:txBody>
      </p:sp>
      <p:sp>
        <p:nvSpPr>
          <p:cNvPr id="16" name="Text Placeholder 21">
            <a:extLst>
              <a:ext uri="{FF2B5EF4-FFF2-40B4-BE49-F238E27FC236}">
                <a16:creationId xmlns:a16="http://schemas.microsoft.com/office/drawing/2014/main" id="{F85C0E5A-BD14-477B-BD8D-DC0021607051}"/>
              </a:ext>
            </a:extLst>
          </p:cNvPr>
          <p:cNvSpPr>
            <a:spLocks noGrp="1"/>
          </p:cNvSpPr>
          <p:nvPr>
            <p:ph type="body" sz="quarter" idx="18"/>
          </p:nvPr>
        </p:nvSpPr>
        <p:spPr>
          <a:xfrm>
            <a:off x="6215634" y="1081463"/>
            <a:ext cx="2655986" cy="494749"/>
          </a:xfrm>
        </p:spPr>
        <p:txBody>
          <a:bodyPr anchor="t"/>
          <a:lstStyle>
            <a:lvl1pPr>
              <a:buNone/>
              <a:defRPr lang="en-US" sz="1350" kern="1200" dirty="0">
                <a:solidFill>
                  <a:schemeClr val="tx1"/>
                </a:solidFill>
                <a:latin typeface="+mn-lt"/>
                <a:ea typeface="+mn-ea"/>
                <a:cs typeface="+mn-cs"/>
              </a:defRPr>
            </a:lvl1pPr>
          </a:lstStyle>
          <a:p>
            <a:pPr lvl="0"/>
            <a:r>
              <a:rPr lang="en-US"/>
              <a:t>Edit Master text styles</a:t>
            </a:r>
          </a:p>
        </p:txBody>
      </p:sp>
      <p:sp>
        <p:nvSpPr>
          <p:cNvPr id="17" name="Title 1">
            <a:extLst>
              <a:ext uri="{FF2B5EF4-FFF2-40B4-BE49-F238E27FC236}">
                <a16:creationId xmlns:a16="http://schemas.microsoft.com/office/drawing/2014/main" id="{D3A44EB5-FE74-45E2-ADDB-62AC6A3982A3}"/>
              </a:ext>
            </a:extLst>
          </p:cNvPr>
          <p:cNvSpPr>
            <a:spLocks noGrp="1"/>
          </p:cNvSpPr>
          <p:nvPr>
            <p:ph type="title"/>
          </p:nvPr>
        </p:nvSpPr>
        <p:spPr>
          <a:xfrm>
            <a:off x="270033" y="360045"/>
            <a:ext cx="8603933" cy="542658"/>
          </a:xfrm>
        </p:spPr>
        <p:txBody>
          <a:bodyPr/>
          <a:lstStyle>
            <a:lvl1pPr>
              <a:defRPr sz="2625"/>
            </a:lvl1pPr>
          </a:lstStyle>
          <a:p>
            <a:r>
              <a:rPr lang="en-US" noProof="0"/>
              <a:t>Click to edit Master title style</a:t>
            </a:r>
            <a:endParaRPr lang="nb-NO" noProof="0" dirty="0"/>
          </a:p>
        </p:txBody>
      </p:sp>
      <p:sp>
        <p:nvSpPr>
          <p:cNvPr id="18" name="addin_colorlist" hidden="1">
            <a:extLst>
              <a:ext uri="{FF2B5EF4-FFF2-40B4-BE49-F238E27FC236}">
                <a16:creationId xmlns:a16="http://schemas.microsoft.com/office/drawing/2014/main" id="{44053FB2-BAC4-4472-A1A8-426A1DAADF30}"/>
              </a:ext>
            </a:extLst>
          </p:cNvPr>
          <p:cNvSpPr/>
          <p:nvPr userDrawn="1"/>
        </p:nvSpPr>
        <p:spPr>
          <a:xfrm>
            <a:off x="0" y="-1466578"/>
            <a:ext cx="1767596"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500" dirty="0" err="1"/>
              <a:t>kapforHvit</a:t>
            </a:r>
            <a:r>
              <a:rPr lang="nb-NO" sz="1500" dirty="0"/>
              <a:t>, </a:t>
            </a:r>
            <a:r>
              <a:rPr lang="nb-NO" sz="1500" dirty="0" err="1"/>
              <a:t>gronn</a:t>
            </a:r>
            <a:endParaRPr lang="nb-NO" sz="1500" dirty="0"/>
          </a:p>
        </p:txBody>
      </p:sp>
      <p:sp>
        <p:nvSpPr>
          <p:cNvPr id="19" name="addin_background" hidden="1">
            <a:extLst>
              <a:ext uri="{FF2B5EF4-FFF2-40B4-BE49-F238E27FC236}">
                <a16:creationId xmlns:a16="http://schemas.microsoft.com/office/drawing/2014/main" id="{BC2A0472-EAC0-4C16-BD58-9BDF1BD9D275}"/>
              </a:ext>
            </a:extLst>
          </p:cNvPr>
          <p:cNvSpPr/>
          <p:nvPr userDrawn="1"/>
        </p:nvSpPr>
        <p:spPr>
          <a:xfrm>
            <a:off x="7292805" y="-837228"/>
            <a:ext cx="1767596"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500" dirty="0" err="1"/>
              <a:t>addin_background</a:t>
            </a:r>
            <a:endParaRPr lang="nb-NO" sz="1500" dirty="0"/>
          </a:p>
        </p:txBody>
      </p:sp>
    </p:spTree>
    <p:extLst>
      <p:ext uri="{BB962C8B-B14F-4D97-AF65-F5344CB8AC3E}">
        <p14:creationId xmlns:p14="http://schemas.microsoft.com/office/powerpoint/2010/main" val="2629316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nb-NO"/>
          </a:p>
        </p:txBody>
      </p:sp>
      <p:sp>
        <p:nvSpPr>
          <p:cNvPr id="3" name="Content Placeholder 2"/>
          <p:cNvSpPr>
            <a:spLocks noGrp="1"/>
          </p:cNvSpPr>
          <p:nvPr>
            <p:ph sz="half" idx="1"/>
          </p:nvPr>
        </p:nvSpPr>
        <p:spPr>
          <a:xfrm>
            <a:off x="990600" y="1981200"/>
            <a:ext cx="37719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4" name="Content Placeholder 3"/>
          <p:cNvSpPr>
            <a:spLocks noGrp="1"/>
          </p:cNvSpPr>
          <p:nvPr>
            <p:ph sz="half" idx="2"/>
          </p:nvPr>
        </p:nvSpPr>
        <p:spPr>
          <a:xfrm>
            <a:off x="4914900" y="1981200"/>
            <a:ext cx="37719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b-NO"/>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Large picture ">
    <p:spTree>
      <p:nvGrpSpPr>
        <p:cNvPr id="1" name=""/>
        <p:cNvGrpSpPr/>
        <p:nvPr/>
      </p:nvGrpSpPr>
      <p:grpSpPr>
        <a:xfrm>
          <a:off x="0" y="0"/>
          <a:ext cx="0" cy="0"/>
          <a:chOff x="0" y="0"/>
          <a:chExt cx="0" cy="0"/>
        </a:xfrm>
      </p:grpSpPr>
      <p:sp>
        <p:nvSpPr>
          <p:cNvPr id="3" name="Text Placeholder 2" descr="Logo university of oslo">
            <a:extLst>
              <a:ext uri="{FF2B5EF4-FFF2-40B4-BE49-F238E27FC236}">
                <a16:creationId xmlns:a16="http://schemas.microsoft.com/office/drawing/2014/main" id="{0F362B01-572E-40F1-A00C-F460165626C5}"/>
              </a:ext>
            </a:extLst>
          </p:cNvPr>
          <p:cNvSpPr>
            <a:spLocks noGrp="1"/>
          </p:cNvSpPr>
          <p:nvPr>
            <p:ph type="body" sz="quarter" idx="28" hasCustomPrompt="1"/>
          </p:nvPr>
        </p:nvSpPr>
        <p:spPr>
          <a:xfrm>
            <a:off x="285751" y="6280142"/>
            <a:ext cx="575639" cy="202980"/>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a:lvl1pPr>
          </a:lstStyle>
          <a:p>
            <a:pPr lvl="0"/>
            <a:r>
              <a:rPr lang="nb-NO" dirty="0"/>
              <a:t> </a:t>
            </a:r>
            <a:endParaRPr lang="en-US" dirty="0"/>
          </a:p>
        </p:txBody>
      </p:sp>
      <p:sp>
        <p:nvSpPr>
          <p:cNvPr id="5" name="Picture Placeholder 4">
            <a:extLst>
              <a:ext uri="{FF2B5EF4-FFF2-40B4-BE49-F238E27FC236}">
                <a16:creationId xmlns:a16="http://schemas.microsoft.com/office/drawing/2014/main" id="{E11890ED-EDFF-4F97-A73E-852CAB10C6FA}"/>
              </a:ext>
            </a:extLst>
          </p:cNvPr>
          <p:cNvSpPr>
            <a:spLocks noGrp="1"/>
          </p:cNvSpPr>
          <p:nvPr>
            <p:ph type="pic" sz="quarter" idx="27"/>
          </p:nvPr>
        </p:nvSpPr>
        <p:spPr>
          <a:xfrm>
            <a:off x="0" y="1262748"/>
            <a:ext cx="9144000" cy="5595252"/>
          </a:xfrm>
          <a:noFill/>
        </p:spPr>
        <p:txBody>
          <a:bodyPr/>
          <a:lstStyle>
            <a:lvl1pPr>
              <a:buNone/>
              <a:defRPr/>
            </a:lvl1pPr>
          </a:lstStyle>
          <a:p>
            <a:r>
              <a:rPr lang="en-US"/>
              <a:t>Click icon to add picture</a:t>
            </a:r>
            <a:endParaRPr lang="en-US" dirty="0"/>
          </a:p>
        </p:txBody>
      </p:sp>
      <p:sp>
        <p:nvSpPr>
          <p:cNvPr id="7" name="Title 1">
            <a:extLst>
              <a:ext uri="{FF2B5EF4-FFF2-40B4-BE49-F238E27FC236}">
                <a16:creationId xmlns:a16="http://schemas.microsoft.com/office/drawing/2014/main" id="{313CD586-6E66-4AC8-B5DE-964E9FAFFF17}"/>
              </a:ext>
            </a:extLst>
          </p:cNvPr>
          <p:cNvSpPr>
            <a:spLocks noGrp="1"/>
          </p:cNvSpPr>
          <p:nvPr>
            <p:ph type="title"/>
          </p:nvPr>
        </p:nvSpPr>
        <p:spPr>
          <a:xfrm>
            <a:off x="270033" y="360045"/>
            <a:ext cx="8603933" cy="542658"/>
          </a:xfrm>
        </p:spPr>
        <p:txBody>
          <a:bodyPr/>
          <a:lstStyle>
            <a:lvl1pPr>
              <a:defRPr sz="2625"/>
            </a:lvl1pPr>
          </a:lstStyle>
          <a:p>
            <a:r>
              <a:rPr lang="en-US" noProof="0"/>
              <a:t>Click to edit Master title style</a:t>
            </a:r>
            <a:endParaRPr lang="nb-NO" noProof="0" dirty="0"/>
          </a:p>
        </p:txBody>
      </p:sp>
      <p:sp>
        <p:nvSpPr>
          <p:cNvPr id="6" name="addin_colorlist" hidden="1">
            <a:extLst>
              <a:ext uri="{FF2B5EF4-FFF2-40B4-BE49-F238E27FC236}">
                <a16:creationId xmlns:a16="http://schemas.microsoft.com/office/drawing/2014/main" id="{4C54C5EF-FA46-4C08-B3D9-B43A5483B345}"/>
              </a:ext>
            </a:extLst>
          </p:cNvPr>
          <p:cNvSpPr/>
          <p:nvPr userDrawn="1"/>
        </p:nvSpPr>
        <p:spPr>
          <a:xfrm>
            <a:off x="0" y="-1466578"/>
            <a:ext cx="1767596"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500" dirty="0" err="1"/>
              <a:t>kapforHvit</a:t>
            </a:r>
            <a:r>
              <a:rPr lang="nb-NO" sz="1500" dirty="0"/>
              <a:t>, </a:t>
            </a:r>
            <a:r>
              <a:rPr lang="nb-NO" sz="1500" dirty="0" err="1"/>
              <a:t>gronn</a:t>
            </a:r>
            <a:endParaRPr lang="nb-NO" sz="1500" dirty="0"/>
          </a:p>
        </p:txBody>
      </p:sp>
      <p:sp>
        <p:nvSpPr>
          <p:cNvPr id="8" name="addin_background" hidden="1">
            <a:extLst>
              <a:ext uri="{FF2B5EF4-FFF2-40B4-BE49-F238E27FC236}">
                <a16:creationId xmlns:a16="http://schemas.microsoft.com/office/drawing/2014/main" id="{3E1D8884-C1B5-4005-BC18-B67DAD119092}"/>
              </a:ext>
            </a:extLst>
          </p:cNvPr>
          <p:cNvSpPr/>
          <p:nvPr userDrawn="1"/>
        </p:nvSpPr>
        <p:spPr>
          <a:xfrm>
            <a:off x="7292805" y="-837228"/>
            <a:ext cx="1767596"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500" dirty="0" err="1"/>
              <a:t>addin_background</a:t>
            </a:r>
            <a:endParaRPr lang="nb-NO" sz="1500" dirty="0"/>
          </a:p>
        </p:txBody>
      </p:sp>
    </p:spTree>
    <p:extLst>
      <p:ext uri="{BB962C8B-B14F-4D97-AF65-F5344CB8AC3E}">
        <p14:creationId xmlns:p14="http://schemas.microsoft.com/office/powerpoint/2010/main" val="84203836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D9D3EEEF-D5D4-41E6-81E7-1D9E527B7796}"/>
              </a:ext>
            </a:extLst>
          </p:cNvPr>
          <p:cNvSpPr>
            <a:spLocks noGrp="1"/>
          </p:cNvSpPr>
          <p:nvPr>
            <p:ph type="ftr" sz="quarter" idx="11"/>
          </p:nvPr>
        </p:nvSpPr>
        <p:spPr/>
        <p:txBody>
          <a:bodyPr/>
          <a:lstStyle/>
          <a:p>
            <a:endParaRPr lang="nb-NO" dirty="0"/>
          </a:p>
        </p:txBody>
      </p:sp>
      <p:sp>
        <p:nvSpPr>
          <p:cNvPr id="5" name="Slide Number Placeholder 4">
            <a:extLst>
              <a:ext uri="{FF2B5EF4-FFF2-40B4-BE49-F238E27FC236}">
                <a16:creationId xmlns:a16="http://schemas.microsoft.com/office/drawing/2014/main" id="{CC6F4316-7482-4098-A234-A83B220FD64E}"/>
              </a:ext>
            </a:extLst>
          </p:cNvPr>
          <p:cNvSpPr>
            <a:spLocks noGrp="1"/>
          </p:cNvSpPr>
          <p:nvPr>
            <p:ph type="sldNum" sz="quarter" idx="12"/>
          </p:nvPr>
        </p:nvSpPr>
        <p:spPr/>
        <p:txBody>
          <a:bodyPr/>
          <a:lstStyle/>
          <a:p>
            <a:r>
              <a:rPr lang="en-US"/>
              <a:t>Page </a:t>
            </a:r>
            <a:fld id="{5251F420-7306-4E7C-A79E-F31A38F7D392}" type="slidenum">
              <a:rPr lang="en-US" smtClean="0"/>
              <a:pPr/>
              <a:t>‹#›</a:t>
            </a:fld>
            <a:endParaRPr lang="en-US" dirty="0"/>
          </a:p>
        </p:txBody>
      </p:sp>
      <p:sp>
        <p:nvSpPr>
          <p:cNvPr id="6" name="addin_colorlist" hidden="1">
            <a:extLst>
              <a:ext uri="{FF2B5EF4-FFF2-40B4-BE49-F238E27FC236}">
                <a16:creationId xmlns:a16="http://schemas.microsoft.com/office/drawing/2014/main" id="{576E5AEC-489F-4AAC-9D27-09C4600603CD}"/>
              </a:ext>
            </a:extLst>
          </p:cNvPr>
          <p:cNvSpPr/>
          <p:nvPr userDrawn="1"/>
        </p:nvSpPr>
        <p:spPr>
          <a:xfrm>
            <a:off x="0" y="-1466578"/>
            <a:ext cx="1767596"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500" dirty="0" err="1"/>
              <a:t>kapforHvit</a:t>
            </a:r>
            <a:r>
              <a:rPr lang="nb-NO" sz="1500" dirty="0"/>
              <a:t>, </a:t>
            </a:r>
            <a:r>
              <a:rPr lang="nb-NO" sz="1500" dirty="0" err="1"/>
              <a:t>gronn</a:t>
            </a:r>
            <a:endParaRPr lang="nb-NO" sz="1500" dirty="0"/>
          </a:p>
        </p:txBody>
      </p:sp>
      <p:sp>
        <p:nvSpPr>
          <p:cNvPr id="7" name="addin_background" hidden="1">
            <a:extLst>
              <a:ext uri="{FF2B5EF4-FFF2-40B4-BE49-F238E27FC236}">
                <a16:creationId xmlns:a16="http://schemas.microsoft.com/office/drawing/2014/main" id="{52F5D15A-B48F-4597-B76A-3B8EB8C1A5A4}"/>
              </a:ext>
            </a:extLst>
          </p:cNvPr>
          <p:cNvSpPr/>
          <p:nvPr userDrawn="1"/>
        </p:nvSpPr>
        <p:spPr>
          <a:xfrm>
            <a:off x="7292805" y="-837228"/>
            <a:ext cx="1767596"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500" dirty="0" err="1"/>
              <a:t>addin_background</a:t>
            </a:r>
            <a:endParaRPr lang="nb-NO" sz="1500" dirty="0"/>
          </a:p>
        </p:txBody>
      </p:sp>
    </p:spTree>
    <p:extLst>
      <p:ext uri="{BB962C8B-B14F-4D97-AF65-F5344CB8AC3E}">
        <p14:creationId xmlns:p14="http://schemas.microsoft.com/office/powerpoint/2010/main" val="407019039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nb-NO"/>
          </a:p>
        </p:txBody>
      </p:sp>
    </p:spTree>
    <p:extLst>
      <p:ext uri="{BB962C8B-B14F-4D97-AF65-F5344CB8AC3E}">
        <p14:creationId xmlns:p14="http://schemas.microsoft.com/office/powerpoint/2010/main" val="14911300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nb-NO"/>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b-NO"/>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nb-NO"/>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nb-NO"/>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4" name="Text Placeholder 3"/>
          <p:cNvSpPr>
            <a:spLocks noGrp="1"/>
          </p:cNvSpPr>
          <p:nvPr>
            <p:ph type="body" sz="half" idx="2"/>
          </p:nvPr>
        </p:nvSpPr>
        <p:spPr>
          <a:xfrm>
            <a:off x="457200" y="15240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nb-NO"/>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nb-NO"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18" Type="http://schemas.openxmlformats.org/officeDocument/2006/relationships/slideLayout" Target="../slideLayouts/slideLayout32.xml"/><Relationship Id="rId26" Type="http://schemas.openxmlformats.org/officeDocument/2006/relationships/slideLayout" Target="../slideLayouts/slideLayout40.xml"/><Relationship Id="rId3" Type="http://schemas.openxmlformats.org/officeDocument/2006/relationships/slideLayout" Target="../slideLayouts/slideLayout17.xml"/><Relationship Id="rId21" Type="http://schemas.openxmlformats.org/officeDocument/2006/relationships/slideLayout" Target="../slideLayouts/slideLayout35.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slideLayout" Target="../slideLayouts/slideLayout31.xml"/><Relationship Id="rId25" Type="http://schemas.openxmlformats.org/officeDocument/2006/relationships/slideLayout" Target="../slideLayouts/slideLayout39.xml"/><Relationship Id="rId2" Type="http://schemas.openxmlformats.org/officeDocument/2006/relationships/slideLayout" Target="../slideLayouts/slideLayout16.xml"/><Relationship Id="rId16" Type="http://schemas.openxmlformats.org/officeDocument/2006/relationships/slideLayout" Target="../slideLayouts/slideLayout30.xml"/><Relationship Id="rId20" Type="http://schemas.openxmlformats.org/officeDocument/2006/relationships/slideLayout" Target="../slideLayouts/slideLayout34.xml"/><Relationship Id="rId29" Type="http://schemas.openxmlformats.org/officeDocument/2006/relationships/theme" Target="../theme/theme2.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24" Type="http://schemas.openxmlformats.org/officeDocument/2006/relationships/slideLayout" Target="../slideLayouts/slideLayout38.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23" Type="http://schemas.openxmlformats.org/officeDocument/2006/relationships/slideLayout" Target="../slideLayouts/slideLayout37.xml"/><Relationship Id="rId28" Type="http://schemas.openxmlformats.org/officeDocument/2006/relationships/slideLayout" Target="../slideLayouts/slideLayout42.xml"/><Relationship Id="rId10" Type="http://schemas.openxmlformats.org/officeDocument/2006/relationships/slideLayout" Target="../slideLayouts/slideLayout24.xml"/><Relationship Id="rId19" Type="http://schemas.openxmlformats.org/officeDocument/2006/relationships/slideLayout" Target="../slideLayouts/slideLayout33.xml"/><Relationship Id="rId31" Type="http://schemas.openxmlformats.org/officeDocument/2006/relationships/image" Target="../media/image6.svg"/><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 Id="rId22" Type="http://schemas.openxmlformats.org/officeDocument/2006/relationships/slideLayout" Target="../slideLayouts/slideLayout36.xml"/><Relationship Id="rId27" Type="http://schemas.openxmlformats.org/officeDocument/2006/relationships/slideLayout" Target="../slideLayouts/slideLayout41.xml"/><Relationship Id="rId30"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p:cNvGrpSpPr/>
        <p:nvPr/>
      </p:nvGrpSpPr>
      <p:grpSpPr>
        <a:xfrm>
          <a:off x="0" y="0"/>
          <a:ext cx="0" cy="0"/>
          <a:chOff x="0" y="0"/>
          <a:chExt cx="0" cy="0"/>
        </a:xfrm>
      </p:grpSpPr>
      <p:sp>
        <p:nvSpPr>
          <p:cNvPr id="1026" name="Rectangle 7"/>
          <p:cNvSpPr>
            <a:spLocks noGrp="1" noChangeArrowheads="1"/>
          </p:cNvSpPr>
          <p:nvPr>
            <p:ph type="title"/>
          </p:nvPr>
        </p:nvSpPr>
        <p:spPr bwMode="auto">
          <a:xfrm>
            <a:off x="990600" y="838200"/>
            <a:ext cx="76962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8"/>
          <p:cNvSpPr>
            <a:spLocks noGrp="1" noChangeArrowheads="1"/>
          </p:cNvSpPr>
          <p:nvPr>
            <p:ph type="body" idx="1"/>
          </p:nvPr>
        </p:nvSpPr>
        <p:spPr bwMode="auto">
          <a:xfrm>
            <a:off x="990600" y="1981200"/>
            <a:ext cx="7696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800">
                <a:solidFill>
                  <a:schemeClr val="tx1">
                    <a:tint val="75000"/>
                  </a:schemeClr>
                </a:solidFill>
              </a:defRPr>
            </a:lvl1pPr>
          </a:lstStyle>
          <a:p>
            <a:pPr>
              <a:defRPr/>
            </a:pPr>
            <a:endParaRPr lang="nb-NO"/>
          </a:p>
        </p:txBody>
      </p:sp>
      <p:sp>
        <p:nvSpPr>
          <p:cNvPr id="9" name="Slide Number Placeholder 8"/>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800">
                <a:solidFill>
                  <a:schemeClr val="tx1">
                    <a:tint val="75000"/>
                  </a:schemeClr>
                </a:solidFill>
              </a:defRPr>
            </a:lvl1pPr>
          </a:lstStyle>
          <a:p>
            <a:pPr>
              <a:defRPr/>
            </a:pPr>
            <a:fld id="{EEB0D649-C028-FD44-90A5-7F91D63C8505}" type="slidenum">
              <a:rPr lang="nb-NO"/>
              <a:pPr>
                <a:defRPr/>
              </a:pPr>
              <a:t>‹#›</a:t>
            </a:fld>
            <a:endParaRPr lang="nb-NO" dirty="0"/>
          </a:p>
        </p:txBody>
      </p:sp>
      <p:sp>
        <p:nvSpPr>
          <p:cNvPr id="10" name="Date Placeholder 9"/>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800">
                <a:solidFill>
                  <a:schemeClr val="tx1">
                    <a:tint val="75000"/>
                  </a:schemeClr>
                </a:solidFill>
              </a:defRPr>
            </a:lvl1pPr>
          </a:lstStyle>
          <a:p>
            <a:pPr>
              <a:defRPr/>
            </a:pPr>
            <a:fld id="{B4AE2F91-3C4D-B346-A76C-CE127FC78A83}" type="datetime1">
              <a:rPr lang="nb-NO"/>
              <a:pPr>
                <a:defRPr/>
              </a:pPr>
              <a:t>01.07.2024</a:t>
            </a:fld>
            <a:endParaRPr lang="nb-NO" dirty="0"/>
          </a:p>
        </p:txBody>
      </p:sp>
      <p:pic>
        <p:nvPicPr>
          <p:cNvPr id="12" name="Picture 11" descr="JUS_IFP_A_ENG.png"/>
          <p:cNvPicPr>
            <a:picLocks noChangeAspect="1"/>
          </p:cNvPicPr>
          <p:nvPr userDrawn="1"/>
        </p:nvPicPr>
        <p:blipFill>
          <a:blip r:embed="rId16"/>
          <a:stretch>
            <a:fillRect/>
          </a:stretch>
        </p:blipFill>
        <p:spPr>
          <a:xfrm>
            <a:off x="304800" y="228600"/>
            <a:ext cx="2889278" cy="349555"/>
          </a:xfrm>
          <a:prstGeom prst="rect">
            <a:avLst/>
          </a:prstGeom>
        </p:spPr>
      </p:pic>
    </p:spTree>
  </p:cSld>
  <p:clrMap bg1="lt1" tx1="dk1" bg2="lt2" tx2="dk2" accent1="accent1" accent2="accent2" accent3="accent3" accent4="accent4" accent5="accent5" accent6="accent6" hlink="hlink" folHlink="folHlink"/>
  <p:sldLayoutIdLst>
    <p:sldLayoutId id="2147483851" r:id="rId1"/>
    <p:sldLayoutId id="2147483852" r:id="rId2"/>
    <p:sldLayoutId id="2147483853" r:id="rId3"/>
    <p:sldLayoutId id="2147483854" r:id="rId4"/>
    <p:sldLayoutId id="2147483855" r:id="rId5"/>
    <p:sldLayoutId id="2147483856" r:id="rId6"/>
    <p:sldLayoutId id="2147483857" r:id="rId7"/>
    <p:sldLayoutId id="2147483858" r:id="rId8"/>
    <p:sldLayoutId id="2147483859" r:id="rId9"/>
    <p:sldLayoutId id="2147483860" r:id="rId10"/>
    <p:sldLayoutId id="2147483861" r:id="rId11"/>
    <p:sldLayoutId id="2147483892" r:id="rId12"/>
    <p:sldLayoutId id="2147483893" r:id="rId13"/>
    <p:sldLayoutId id="2147483894" r:id="rId14"/>
  </p:sldLayoutIdLst>
  <p:hf sldNum="0" hdr="0" ftr="0" dt="0"/>
  <p:txStyles>
    <p:titleStyle>
      <a:lvl1pPr algn="l" rtl="0" eaLnBrk="1" fontAlgn="base" hangingPunct="1">
        <a:spcBef>
          <a:spcPct val="0"/>
        </a:spcBef>
        <a:spcAft>
          <a:spcPct val="0"/>
        </a:spcAft>
        <a:defRPr sz="3200" b="1">
          <a:solidFill>
            <a:schemeClr val="tx2"/>
          </a:solidFill>
          <a:latin typeface="+mj-lt"/>
          <a:ea typeface="+mj-ea"/>
          <a:cs typeface="+mj-cs"/>
        </a:defRPr>
      </a:lvl1pPr>
      <a:lvl2pPr algn="l" rtl="0" eaLnBrk="1" fontAlgn="base" hangingPunct="1">
        <a:spcBef>
          <a:spcPct val="0"/>
        </a:spcBef>
        <a:spcAft>
          <a:spcPct val="0"/>
        </a:spcAft>
        <a:defRPr sz="3200" b="1">
          <a:solidFill>
            <a:schemeClr val="tx2"/>
          </a:solidFill>
          <a:latin typeface="Arial" charset="0"/>
          <a:ea typeface="ヒラギノ角ゴ Pro W3" charset="-128"/>
          <a:cs typeface="ヒラギノ角ゴ Pro W3" charset="-128"/>
        </a:defRPr>
      </a:lvl2pPr>
      <a:lvl3pPr algn="l" rtl="0" eaLnBrk="1" fontAlgn="base" hangingPunct="1">
        <a:spcBef>
          <a:spcPct val="0"/>
        </a:spcBef>
        <a:spcAft>
          <a:spcPct val="0"/>
        </a:spcAft>
        <a:defRPr sz="3200" b="1">
          <a:solidFill>
            <a:schemeClr val="tx2"/>
          </a:solidFill>
          <a:latin typeface="Arial" charset="0"/>
          <a:ea typeface="ヒラギノ角ゴ Pro W3" charset="-128"/>
          <a:cs typeface="ヒラギノ角ゴ Pro W3" charset="-128"/>
        </a:defRPr>
      </a:lvl3pPr>
      <a:lvl4pPr algn="l" rtl="0" eaLnBrk="1" fontAlgn="base" hangingPunct="1">
        <a:spcBef>
          <a:spcPct val="0"/>
        </a:spcBef>
        <a:spcAft>
          <a:spcPct val="0"/>
        </a:spcAft>
        <a:defRPr sz="3200" b="1">
          <a:solidFill>
            <a:schemeClr val="tx2"/>
          </a:solidFill>
          <a:latin typeface="Arial" charset="0"/>
          <a:ea typeface="ヒラギノ角ゴ Pro W3" charset="-128"/>
          <a:cs typeface="ヒラギノ角ゴ Pro W3" charset="-128"/>
        </a:defRPr>
      </a:lvl4pPr>
      <a:lvl5pPr algn="l" rtl="0" eaLnBrk="1" fontAlgn="base" hangingPunct="1">
        <a:spcBef>
          <a:spcPct val="0"/>
        </a:spcBef>
        <a:spcAft>
          <a:spcPct val="0"/>
        </a:spcAft>
        <a:defRPr sz="3200" b="1">
          <a:solidFill>
            <a:schemeClr val="tx2"/>
          </a:solidFill>
          <a:latin typeface="Arial" charset="0"/>
          <a:ea typeface="ヒラギノ角ゴ Pro W3" charset="-128"/>
          <a:cs typeface="ヒラギノ角ゴ Pro W3" charset="-128"/>
        </a:defRPr>
      </a:lvl5pPr>
      <a:lvl6pPr marL="457200" algn="l" rtl="0" eaLnBrk="1" fontAlgn="base" hangingPunct="1">
        <a:spcBef>
          <a:spcPct val="0"/>
        </a:spcBef>
        <a:spcAft>
          <a:spcPct val="0"/>
        </a:spcAft>
        <a:defRPr sz="3200" b="1">
          <a:solidFill>
            <a:schemeClr val="tx2"/>
          </a:solidFill>
          <a:latin typeface="Arial" charset="0"/>
          <a:ea typeface="ヒラギノ角ゴ Pro W3" charset="-128"/>
          <a:cs typeface="ヒラギノ角ゴ Pro W3" charset="-128"/>
        </a:defRPr>
      </a:lvl6pPr>
      <a:lvl7pPr marL="914400" algn="l" rtl="0" eaLnBrk="1" fontAlgn="base" hangingPunct="1">
        <a:spcBef>
          <a:spcPct val="0"/>
        </a:spcBef>
        <a:spcAft>
          <a:spcPct val="0"/>
        </a:spcAft>
        <a:defRPr sz="3200" b="1">
          <a:solidFill>
            <a:schemeClr val="tx2"/>
          </a:solidFill>
          <a:latin typeface="Arial" charset="0"/>
          <a:ea typeface="ヒラギノ角ゴ Pro W3" charset="-128"/>
          <a:cs typeface="ヒラギノ角ゴ Pro W3" charset="-128"/>
        </a:defRPr>
      </a:lvl7pPr>
      <a:lvl8pPr marL="1371600" algn="l" rtl="0" eaLnBrk="1" fontAlgn="base" hangingPunct="1">
        <a:spcBef>
          <a:spcPct val="0"/>
        </a:spcBef>
        <a:spcAft>
          <a:spcPct val="0"/>
        </a:spcAft>
        <a:defRPr sz="3200" b="1">
          <a:solidFill>
            <a:schemeClr val="tx2"/>
          </a:solidFill>
          <a:latin typeface="Arial" charset="0"/>
          <a:ea typeface="ヒラギノ角ゴ Pro W3" charset="-128"/>
          <a:cs typeface="ヒラギノ角ゴ Pro W3" charset="-128"/>
        </a:defRPr>
      </a:lvl8pPr>
      <a:lvl9pPr marL="1828800" algn="l" rtl="0" eaLnBrk="1" fontAlgn="base" hangingPunct="1">
        <a:spcBef>
          <a:spcPct val="0"/>
        </a:spcBef>
        <a:spcAft>
          <a:spcPct val="0"/>
        </a:spcAft>
        <a:defRPr sz="3200" b="1">
          <a:solidFill>
            <a:schemeClr val="tx2"/>
          </a:solidFill>
          <a:latin typeface="Arial" charset="0"/>
          <a:ea typeface="ヒラギノ角ゴ Pro W3" charset="-128"/>
          <a:cs typeface="ヒラギノ角ゴ Pro W3" charset="-128"/>
        </a:defRPr>
      </a:lvl9pPr>
    </p:titleStyle>
    <p:bodyStyle>
      <a:lvl1pPr marL="342900" indent="-342900" algn="l" rtl="0" eaLnBrk="1" fontAlgn="base" hangingPunct="1">
        <a:spcBef>
          <a:spcPct val="20000"/>
        </a:spcBef>
        <a:spcAft>
          <a:spcPct val="0"/>
        </a:spcAft>
        <a:buChar char="•"/>
        <a:defRPr sz="28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400">
          <a:solidFill>
            <a:schemeClr val="tx1"/>
          </a:solidFill>
          <a:latin typeface="+mn-lt"/>
          <a:ea typeface="+mn-ea"/>
          <a:cs typeface="+mn-cs"/>
        </a:defRPr>
      </a:lvl2pPr>
      <a:lvl3pPr marL="1143000" indent="-228600" algn="l" rtl="0" eaLnBrk="1" fontAlgn="base" hangingPunct="1">
        <a:spcBef>
          <a:spcPct val="20000"/>
        </a:spcBef>
        <a:spcAft>
          <a:spcPct val="0"/>
        </a:spcAft>
        <a:buChar char="•"/>
        <a:defRPr sz="2000">
          <a:solidFill>
            <a:schemeClr val="tx1"/>
          </a:solidFill>
          <a:latin typeface="+mn-lt"/>
          <a:ea typeface="+mn-ea"/>
          <a:cs typeface="+mn-cs"/>
        </a:defRPr>
      </a:lvl3pPr>
      <a:lvl4pPr marL="1600200" indent="-228600" algn="l" rtl="0" eaLnBrk="1" fontAlgn="base" hangingPunct="1">
        <a:spcBef>
          <a:spcPct val="20000"/>
        </a:spcBef>
        <a:spcAft>
          <a:spcPct val="0"/>
        </a:spcAft>
        <a:buChar char="–"/>
        <a:defRPr>
          <a:solidFill>
            <a:schemeClr val="tx1"/>
          </a:solidFill>
          <a:latin typeface="+mn-lt"/>
          <a:ea typeface="+mn-ea"/>
          <a:cs typeface="+mn-cs"/>
        </a:defRPr>
      </a:lvl4pPr>
      <a:lvl5pPr marL="2057400" indent="-228600" algn="l" rtl="0" eaLnBrk="1" fontAlgn="base" hangingPunct="1">
        <a:spcBef>
          <a:spcPct val="20000"/>
        </a:spcBef>
        <a:spcAft>
          <a:spcPct val="0"/>
        </a:spcAft>
        <a:buChar char="»"/>
        <a:defRPr sz="1600">
          <a:solidFill>
            <a:schemeClr val="tx1"/>
          </a:solidFill>
          <a:latin typeface="+mn-lt"/>
          <a:ea typeface="+mn-ea"/>
          <a:cs typeface="+mn-cs"/>
        </a:defRPr>
      </a:lvl5pPr>
      <a:lvl6pPr marL="2514600" indent="-228600" algn="l" rtl="0" eaLnBrk="1" fontAlgn="base" hangingPunct="1">
        <a:spcBef>
          <a:spcPct val="20000"/>
        </a:spcBef>
        <a:spcAft>
          <a:spcPct val="0"/>
        </a:spcAft>
        <a:buChar char="»"/>
        <a:defRPr sz="1600">
          <a:solidFill>
            <a:schemeClr val="tx1"/>
          </a:solidFill>
          <a:latin typeface="+mn-lt"/>
          <a:ea typeface="+mn-ea"/>
          <a:cs typeface="+mn-cs"/>
        </a:defRPr>
      </a:lvl6pPr>
      <a:lvl7pPr marL="2971800" indent="-228600" algn="l" rtl="0" eaLnBrk="1" fontAlgn="base" hangingPunct="1">
        <a:spcBef>
          <a:spcPct val="20000"/>
        </a:spcBef>
        <a:spcAft>
          <a:spcPct val="0"/>
        </a:spcAft>
        <a:buChar char="»"/>
        <a:defRPr sz="1600">
          <a:solidFill>
            <a:schemeClr val="tx1"/>
          </a:solidFill>
          <a:latin typeface="+mn-lt"/>
          <a:ea typeface="+mn-ea"/>
          <a:cs typeface="+mn-cs"/>
        </a:defRPr>
      </a:lvl7pPr>
      <a:lvl8pPr marL="3429000" indent="-228600" algn="l" rtl="0" eaLnBrk="1" fontAlgn="base" hangingPunct="1">
        <a:spcBef>
          <a:spcPct val="20000"/>
        </a:spcBef>
        <a:spcAft>
          <a:spcPct val="0"/>
        </a:spcAft>
        <a:buChar char="»"/>
        <a:defRPr sz="1600">
          <a:solidFill>
            <a:schemeClr val="tx1"/>
          </a:solidFill>
          <a:latin typeface="+mn-lt"/>
          <a:ea typeface="+mn-ea"/>
          <a:cs typeface="+mn-cs"/>
        </a:defRPr>
      </a:lvl8pPr>
      <a:lvl9pPr marL="3886200" indent="-228600" algn="l" rtl="0" eaLnBrk="1" fontAlgn="base" hangingPunct="1">
        <a:spcBef>
          <a:spcPct val="20000"/>
        </a:spcBef>
        <a:spcAft>
          <a:spcPct val="0"/>
        </a:spcAft>
        <a:buChar char="»"/>
        <a:defRPr sz="1600">
          <a:solidFill>
            <a:schemeClr val="tx1"/>
          </a:solidFill>
          <a:latin typeface="+mn-lt"/>
          <a:ea typeface="+mn-ea"/>
          <a:cs typeface="+mn-cs"/>
        </a:defRPr>
      </a:lvl9pPr>
    </p:bodyStyle>
    <p:otherStyle>
      <a:defPPr>
        <a:defRPr lang="nb-NO"/>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0824" y="-180924"/>
            <a:ext cx="7886700" cy="1325563"/>
          </a:xfrm>
          <a:prstGeom prst="rect">
            <a:avLst/>
          </a:prstGeom>
        </p:spPr>
        <p:txBody>
          <a:bodyPr vert="horz" lIns="0" tIns="0" rIns="0" bIns="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286897" y="1711312"/>
            <a:ext cx="4172575" cy="4351338"/>
          </a:xfrm>
          <a:prstGeom prst="rect">
            <a:avLst/>
          </a:prstGeom>
        </p:spPr>
        <p:txBody>
          <a:bodyPr vert="horz" lIns="0" tIns="0" rIns="0" bIns="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572000" y="6263529"/>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449776" y="6263529"/>
            <a:ext cx="449602" cy="365125"/>
          </a:xfrm>
          <a:prstGeom prst="rect">
            <a:avLst/>
          </a:prstGeom>
        </p:spPr>
        <p:txBody>
          <a:bodyPr vert="horz" lIns="91440" tIns="45720" rIns="91440" bIns="45720" rtlCol="0" anchor="ctr"/>
          <a:lstStyle>
            <a:lvl1pPr algn="r">
              <a:defRPr sz="563">
                <a:solidFill>
                  <a:srgbClr val="524B48"/>
                </a:solidFill>
              </a:defRPr>
            </a:lvl1pPr>
          </a:lstStyle>
          <a:p>
            <a:r>
              <a:rPr lang="en-US" dirty="0"/>
              <a:t>Page </a:t>
            </a:r>
            <a:fld id="{5251F420-7306-4E7C-A79E-F31A38F7D392}" type="slidenum">
              <a:rPr lang="en-US" smtClean="0"/>
              <a:pPr/>
              <a:t>‹#›</a:t>
            </a:fld>
            <a:endParaRPr lang="en-US" dirty="0"/>
          </a:p>
        </p:txBody>
      </p:sp>
      <p:sp>
        <p:nvSpPr>
          <p:cNvPr id="9" name="Footer Placeholder 4">
            <a:extLst>
              <a:ext uri="{FF2B5EF4-FFF2-40B4-BE49-F238E27FC236}">
                <a16:creationId xmlns:a16="http://schemas.microsoft.com/office/drawing/2014/main" id="{45F9D6C5-6F73-4568-92A3-43149586B002}"/>
              </a:ext>
            </a:extLst>
          </p:cNvPr>
          <p:cNvSpPr>
            <a:spLocks noGrp="1"/>
          </p:cNvSpPr>
          <p:nvPr>
            <p:ph type="ftr" sz="quarter" idx="3"/>
          </p:nvPr>
        </p:nvSpPr>
        <p:spPr>
          <a:xfrm>
            <a:off x="1378300" y="6243181"/>
            <a:ext cx="1125911" cy="259232"/>
          </a:xfrm>
          <a:prstGeom prst="rect">
            <a:avLst/>
          </a:prstGeom>
        </p:spPr>
        <p:txBody>
          <a:bodyPr lIns="0" tIns="0" rIns="0" bIns="0" anchor="b"/>
          <a:lstStyle>
            <a:lvl1pPr algn="l">
              <a:defRPr sz="600">
                <a:solidFill>
                  <a:schemeClr val="tx1"/>
                </a:solidFill>
              </a:defRPr>
            </a:lvl1pPr>
          </a:lstStyle>
          <a:p>
            <a:endParaRPr lang="nb-NO" dirty="0"/>
          </a:p>
        </p:txBody>
      </p:sp>
      <p:sp>
        <p:nvSpPr>
          <p:cNvPr id="8" name="addin_colorpicker" hidden="1">
            <a:extLst>
              <a:ext uri="{FF2B5EF4-FFF2-40B4-BE49-F238E27FC236}">
                <a16:creationId xmlns:a16="http://schemas.microsoft.com/office/drawing/2014/main" id="{EC6BC642-49C3-4139-8F38-A96E75EE0920}"/>
              </a:ext>
            </a:extLst>
          </p:cNvPr>
          <p:cNvSpPr/>
          <p:nvPr userDrawn="1"/>
        </p:nvSpPr>
        <p:spPr>
          <a:xfrm>
            <a:off x="1865001" y="-1436292"/>
            <a:ext cx="1767596"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500"/>
              <a:t>addin_colorpicker</a:t>
            </a:r>
          </a:p>
        </p:txBody>
      </p:sp>
      <p:pic>
        <p:nvPicPr>
          <p:cNvPr id="5" name="Graphic 4" descr="Logo university of oslo">
            <a:extLst>
              <a:ext uri="{FF2B5EF4-FFF2-40B4-BE49-F238E27FC236}">
                <a16:creationId xmlns:a16="http://schemas.microsoft.com/office/drawing/2014/main" id="{FC22999A-40AC-4186-8730-BF6B9FCCF0E0}"/>
              </a:ext>
            </a:extLst>
          </p:cNvPr>
          <p:cNvPicPr>
            <a:picLocks noChangeAspect="1"/>
          </p:cNvPicPr>
          <p:nvPr userDrawn="1"/>
        </p:nvPicPr>
        <p:blipFill>
          <a:blip r:embed="rId30">
            <a:extLst>
              <a:ext uri="{96DAC541-7B7A-43D3-8B79-37D633B846F1}">
                <asvg:svgBlip xmlns:asvg="http://schemas.microsoft.com/office/drawing/2016/SVG/main" r:embed="rId31"/>
              </a:ext>
            </a:extLst>
          </a:blip>
          <a:stretch>
            <a:fillRect/>
          </a:stretch>
        </p:blipFill>
        <p:spPr>
          <a:xfrm>
            <a:off x="285751" y="6280142"/>
            <a:ext cx="575639" cy="202980"/>
          </a:xfrm>
          <a:prstGeom prst="rect">
            <a:avLst/>
          </a:prstGeom>
        </p:spPr>
      </p:pic>
    </p:spTree>
    <p:extLst>
      <p:ext uri="{BB962C8B-B14F-4D97-AF65-F5344CB8AC3E}">
        <p14:creationId xmlns:p14="http://schemas.microsoft.com/office/powerpoint/2010/main" val="155699759"/>
      </p:ext>
    </p:extLst>
  </p:cSld>
  <p:clrMap bg1="lt1" tx1="dk1" bg2="lt2" tx2="dk2" accent1="accent1" accent2="accent2" accent3="accent3" accent4="accent4" accent5="accent5" accent6="accent6" hlink="hlink" folHlink="folHlink"/>
  <p:sldLayoutIdLst>
    <p:sldLayoutId id="2147483863" r:id="rId1"/>
    <p:sldLayoutId id="2147483864" r:id="rId2"/>
    <p:sldLayoutId id="2147483865" r:id="rId3"/>
    <p:sldLayoutId id="2147483866" r:id="rId4"/>
    <p:sldLayoutId id="2147483867" r:id="rId5"/>
    <p:sldLayoutId id="2147483868" r:id="rId6"/>
    <p:sldLayoutId id="2147483869" r:id="rId7"/>
    <p:sldLayoutId id="2147483870" r:id="rId8"/>
    <p:sldLayoutId id="2147483871" r:id="rId9"/>
    <p:sldLayoutId id="2147483872" r:id="rId10"/>
    <p:sldLayoutId id="2147483873" r:id="rId11"/>
    <p:sldLayoutId id="2147483874" r:id="rId12"/>
    <p:sldLayoutId id="2147483875" r:id="rId13"/>
    <p:sldLayoutId id="2147483876" r:id="rId14"/>
    <p:sldLayoutId id="2147483877" r:id="rId15"/>
    <p:sldLayoutId id="2147483878" r:id="rId16"/>
    <p:sldLayoutId id="2147483879" r:id="rId17"/>
    <p:sldLayoutId id="2147483880" r:id="rId18"/>
    <p:sldLayoutId id="2147483881" r:id="rId19"/>
    <p:sldLayoutId id="2147483882" r:id="rId20"/>
    <p:sldLayoutId id="2147483883" r:id="rId21"/>
    <p:sldLayoutId id="2147483884" r:id="rId22"/>
    <p:sldLayoutId id="2147483885" r:id="rId23"/>
    <p:sldLayoutId id="2147483886" r:id="rId24"/>
    <p:sldLayoutId id="2147483887" r:id="rId25"/>
    <p:sldLayoutId id="2147483888" r:id="rId26"/>
    <p:sldLayoutId id="2147483889" r:id="rId27"/>
    <p:sldLayoutId id="2147483891" r:id="rId28"/>
  </p:sldLayoutIdLst>
  <p:hf hdr="0"/>
  <p:txStyles>
    <p:titleStyle>
      <a:lvl1pPr algn="l" defTabSz="685835" rtl="0" eaLnBrk="1" latinLnBrk="0" hangingPunct="1">
        <a:lnSpc>
          <a:spcPct val="90000"/>
        </a:lnSpc>
        <a:spcBef>
          <a:spcPct val="0"/>
        </a:spcBef>
        <a:buNone/>
        <a:defRPr sz="2625" kern="1200">
          <a:solidFill>
            <a:schemeClr val="tx1"/>
          </a:solidFill>
          <a:latin typeface="+mj-lt"/>
          <a:ea typeface="+mj-ea"/>
          <a:cs typeface="+mj-cs"/>
        </a:defRPr>
      </a:lvl1pPr>
    </p:titleStyle>
    <p:bodyStyle>
      <a:lvl1pPr marL="216000" indent="-216000" algn="l" defTabSz="685835" rtl="0" eaLnBrk="1" latinLnBrk="0" hangingPunct="1">
        <a:lnSpc>
          <a:spcPct val="100000"/>
        </a:lnSpc>
        <a:spcBef>
          <a:spcPts val="863"/>
        </a:spcBef>
        <a:buFont typeface="Wingdings" panose="05000000000000000000" pitchFamily="2" charset="2"/>
        <a:buChar char="§"/>
        <a:defRPr sz="1800" kern="1200">
          <a:solidFill>
            <a:schemeClr val="tx1"/>
          </a:solidFill>
          <a:latin typeface="+mn-lt"/>
          <a:ea typeface="+mn-ea"/>
          <a:cs typeface="+mn-cs"/>
        </a:defRPr>
      </a:lvl1pPr>
      <a:lvl2pPr marL="514376" indent="-171458" algn="l" defTabSz="685835" rtl="0" eaLnBrk="1" latinLnBrk="0" hangingPunct="1">
        <a:lnSpc>
          <a:spcPct val="100000"/>
        </a:lnSpc>
        <a:spcBef>
          <a:spcPts val="375"/>
        </a:spcBef>
        <a:buFont typeface="Wingdings" panose="05000000000000000000" pitchFamily="2" charset="2"/>
        <a:buChar char="§"/>
        <a:defRPr sz="1500" kern="1200">
          <a:solidFill>
            <a:schemeClr val="tx1"/>
          </a:solidFill>
          <a:latin typeface="+mn-lt"/>
          <a:ea typeface="+mn-ea"/>
          <a:cs typeface="+mn-cs"/>
        </a:defRPr>
      </a:lvl2pPr>
      <a:lvl3pPr marL="857293" indent="-171458" algn="l" defTabSz="685835" rtl="0" eaLnBrk="1" latinLnBrk="0" hangingPunct="1">
        <a:lnSpc>
          <a:spcPct val="100000"/>
        </a:lnSpc>
        <a:spcBef>
          <a:spcPts val="375"/>
        </a:spcBef>
        <a:buFont typeface="Wingdings" panose="05000000000000000000" pitchFamily="2" charset="2"/>
        <a:buChar char="§"/>
        <a:defRPr sz="1500" kern="1200">
          <a:solidFill>
            <a:schemeClr val="tx1"/>
          </a:solidFill>
          <a:latin typeface="+mn-lt"/>
          <a:ea typeface="+mn-ea"/>
          <a:cs typeface="+mn-cs"/>
        </a:defRPr>
      </a:lvl3pPr>
      <a:lvl4pPr marL="1200210" indent="-171458" algn="l" defTabSz="685835" rtl="0" eaLnBrk="1" latinLnBrk="0" hangingPunct="1">
        <a:lnSpc>
          <a:spcPct val="100000"/>
        </a:lnSpc>
        <a:spcBef>
          <a:spcPts val="375"/>
        </a:spcBef>
        <a:buFont typeface="Wingdings" panose="05000000000000000000" pitchFamily="2" charset="2"/>
        <a:buChar char="§"/>
        <a:defRPr sz="1500" kern="1200">
          <a:solidFill>
            <a:schemeClr val="tx1"/>
          </a:solidFill>
          <a:latin typeface="+mn-lt"/>
          <a:ea typeface="+mn-ea"/>
          <a:cs typeface="+mn-cs"/>
        </a:defRPr>
      </a:lvl4pPr>
      <a:lvl5pPr marL="1543127" indent="-171458" algn="l" defTabSz="685835" rtl="0" eaLnBrk="1" latinLnBrk="0" hangingPunct="1">
        <a:lnSpc>
          <a:spcPct val="100000"/>
        </a:lnSpc>
        <a:spcBef>
          <a:spcPts val="375"/>
        </a:spcBef>
        <a:buFont typeface="Wingdings" panose="05000000000000000000" pitchFamily="2" charset="2"/>
        <a:buChar char="§"/>
        <a:defRPr sz="1500" kern="1200">
          <a:solidFill>
            <a:schemeClr val="tx1"/>
          </a:solidFill>
          <a:latin typeface="+mn-lt"/>
          <a:ea typeface="+mn-ea"/>
          <a:cs typeface="+mn-cs"/>
        </a:defRPr>
      </a:lvl5pPr>
      <a:lvl6pPr marL="1886045" indent="-171458" algn="l" defTabSz="68583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961" indent="-171458" algn="l" defTabSz="68583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878" indent="-171458" algn="l" defTabSz="68583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796" indent="-171458" algn="l" defTabSz="68583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35" rtl="0" eaLnBrk="1" latinLnBrk="0" hangingPunct="1">
        <a:defRPr sz="1350" kern="1200">
          <a:solidFill>
            <a:schemeClr val="tx1"/>
          </a:solidFill>
          <a:latin typeface="+mn-lt"/>
          <a:ea typeface="+mn-ea"/>
          <a:cs typeface="+mn-cs"/>
        </a:defRPr>
      </a:lvl1pPr>
      <a:lvl2pPr marL="342917" algn="l" defTabSz="685835" rtl="0" eaLnBrk="1" latinLnBrk="0" hangingPunct="1">
        <a:defRPr sz="1350" kern="1200">
          <a:solidFill>
            <a:schemeClr val="tx1"/>
          </a:solidFill>
          <a:latin typeface="+mn-lt"/>
          <a:ea typeface="+mn-ea"/>
          <a:cs typeface="+mn-cs"/>
        </a:defRPr>
      </a:lvl2pPr>
      <a:lvl3pPr marL="685835" algn="l" defTabSz="685835" rtl="0" eaLnBrk="1" latinLnBrk="0" hangingPunct="1">
        <a:defRPr sz="1350" kern="1200">
          <a:solidFill>
            <a:schemeClr val="tx1"/>
          </a:solidFill>
          <a:latin typeface="+mn-lt"/>
          <a:ea typeface="+mn-ea"/>
          <a:cs typeface="+mn-cs"/>
        </a:defRPr>
      </a:lvl3pPr>
      <a:lvl4pPr marL="1028752" algn="l" defTabSz="685835" rtl="0" eaLnBrk="1" latinLnBrk="0" hangingPunct="1">
        <a:defRPr sz="1350" kern="1200">
          <a:solidFill>
            <a:schemeClr val="tx1"/>
          </a:solidFill>
          <a:latin typeface="+mn-lt"/>
          <a:ea typeface="+mn-ea"/>
          <a:cs typeface="+mn-cs"/>
        </a:defRPr>
      </a:lvl4pPr>
      <a:lvl5pPr marL="1371668" algn="l" defTabSz="685835" rtl="0" eaLnBrk="1" latinLnBrk="0" hangingPunct="1">
        <a:defRPr sz="1350" kern="1200">
          <a:solidFill>
            <a:schemeClr val="tx1"/>
          </a:solidFill>
          <a:latin typeface="+mn-lt"/>
          <a:ea typeface="+mn-ea"/>
          <a:cs typeface="+mn-cs"/>
        </a:defRPr>
      </a:lvl5pPr>
      <a:lvl6pPr marL="1714586" algn="l" defTabSz="685835" rtl="0" eaLnBrk="1" latinLnBrk="0" hangingPunct="1">
        <a:defRPr sz="1350" kern="1200">
          <a:solidFill>
            <a:schemeClr val="tx1"/>
          </a:solidFill>
          <a:latin typeface="+mn-lt"/>
          <a:ea typeface="+mn-ea"/>
          <a:cs typeface="+mn-cs"/>
        </a:defRPr>
      </a:lvl6pPr>
      <a:lvl7pPr marL="2057503" algn="l" defTabSz="685835" rtl="0" eaLnBrk="1" latinLnBrk="0" hangingPunct="1">
        <a:defRPr sz="1350" kern="1200">
          <a:solidFill>
            <a:schemeClr val="tx1"/>
          </a:solidFill>
          <a:latin typeface="+mn-lt"/>
          <a:ea typeface="+mn-ea"/>
          <a:cs typeface="+mn-cs"/>
        </a:defRPr>
      </a:lvl7pPr>
      <a:lvl8pPr marL="2400420" algn="l" defTabSz="685835" rtl="0" eaLnBrk="1" latinLnBrk="0" hangingPunct="1">
        <a:defRPr sz="1350" kern="1200">
          <a:solidFill>
            <a:schemeClr val="tx1"/>
          </a:solidFill>
          <a:latin typeface="+mn-lt"/>
          <a:ea typeface="+mn-ea"/>
          <a:cs typeface="+mn-cs"/>
        </a:defRPr>
      </a:lvl8pPr>
      <a:lvl9pPr marL="2743337" algn="l" defTabSz="685835"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png"/><Relationship Id="rId1" Type="http://schemas.openxmlformats.org/officeDocument/2006/relationships/slideLayout" Target="../slideLayouts/slideLayout13.xml"/><Relationship Id="rId4" Type="http://schemas.openxmlformats.org/officeDocument/2006/relationships/image" Target="../media/image34.au"/></Relationships>
</file>

<file path=ppt/slides/_rels/slide1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image" Target="../media/image43.tmp"/><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5.tmp"/><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5.tmp"/><Relationship Id="rId2" Type="http://schemas.openxmlformats.org/officeDocument/2006/relationships/image" Target="../media/image44.tmp"/><Relationship Id="rId1" Type="http://schemas.openxmlformats.org/officeDocument/2006/relationships/slideLayout" Target="../slideLayouts/slideLayout7.xml"/><Relationship Id="rId4" Type="http://schemas.openxmlformats.org/officeDocument/2006/relationships/image" Target="../media/image46.tmp"/></Relationships>
</file>

<file path=ppt/slides/_rels/slide31.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50.png"/><Relationship Id="rId11" Type="http://schemas.openxmlformats.org/officeDocument/2006/relationships/image" Target="../media/image55.png"/><Relationship Id="rId5" Type="http://schemas.openxmlformats.org/officeDocument/2006/relationships/image" Target="../media/image49.png"/><Relationship Id="rId10" Type="http://schemas.openxmlformats.org/officeDocument/2006/relationships/image" Target="../media/image54.png"/><Relationship Id="rId4" Type="http://schemas.openxmlformats.org/officeDocument/2006/relationships/image" Target="../media/image48.png"/><Relationship Id="rId9" Type="http://schemas.openxmlformats.org/officeDocument/2006/relationships/image" Target="../media/image53.tmp"/></Relationships>
</file>

<file path=ppt/slides/_rels/slide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28.tmp"/><Relationship Id="rId4" Type="http://schemas.openxmlformats.org/officeDocument/2006/relationships/image" Target="../media/image27.tmp"/></Relationships>
</file>

<file path=ppt/slides/_rels/slide5.xml.rels><?xml version="1.0" encoding="UTF-8" standalone="yes"?>
<Relationships xmlns="http://schemas.openxmlformats.org/package/2006/relationships"><Relationship Id="rId3" Type="http://schemas.openxmlformats.org/officeDocument/2006/relationships/hyperlink" Target="https://businessadvice.co.uk/business-advice/personal-bank-account-for-business-heres-what-you-must-do/" TargetMode="External"/><Relationship Id="rId2" Type="http://schemas.openxmlformats.org/officeDocument/2006/relationships/image" Target="../media/image29.jpe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Subtitle 6"/>
          <p:cNvSpPr>
            <a:spLocks noGrp="1"/>
          </p:cNvSpPr>
          <p:nvPr>
            <p:ph type="subTitle" sz="quarter" idx="1"/>
          </p:nvPr>
        </p:nvSpPr>
        <p:spPr>
          <a:xfrm>
            <a:off x="1187624" y="2780928"/>
            <a:ext cx="7315200" cy="2880320"/>
          </a:xfrm>
        </p:spPr>
        <p:txBody>
          <a:bodyPr/>
          <a:lstStyle/>
          <a:p>
            <a:pPr algn="ctr"/>
            <a:r>
              <a:rPr lang="en-US" dirty="0">
                <a:latin typeface="Arial" charset="0"/>
                <a:ea typeface="Arial" charset="0"/>
                <a:cs typeface="Arial" charset="0"/>
              </a:rPr>
              <a:t>The SODI project and topical legal questions arising from financial fraud against consumers</a:t>
            </a:r>
          </a:p>
          <a:p>
            <a:pPr algn="ctr"/>
            <a:endParaRPr lang="en-US" sz="2400" dirty="0">
              <a:latin typeface="Arial" charset="0"/>
              <a:ea typeface="Arial" charset="0"/>
              <a:cs typeface="Arial" charset="0"/>
            </a:endParaRPr>
          </a:p>
          <a:p>
            <a:r>
              <a:rPr lang="en-US" sz="2000" b="0" dirty="0">
                <a:latin typeface="Arial" charset="0"/>
                <a:ea typeface="Arial" charset="0"/>
                <a:cs typeface="Arial" charset="0"/>
              </a:rPr>
              <a:t>PhD candidate Vebjørn Wold  and Prof. Marte Eidsand Kjørven</a:t>
            </a:r>
          </a:p>
          <a:p>
            <a:endParaRPr lang="en-US" sz="2400" b="0" dirty="0">
              <a:latin typeface="Arial" charset="0"/>
              <a:ea typeface="Arial" charset="0"/>
              <a:cs typeface="Arial" charset="0"/>
            </a:endParaRPr>
          </a:p>
          <a:p>
            <a:r>
              <a:rPr lang="en-US" dirty="0">
                <a:latin typeface="Arial" charset="0"/>
                <a:ea typeface="Arial" charset="0"/>
                <a:cs typeface="Arial" charset="0"/>
              </a:rPr>
              <a:t> </a:t>
            </a:r>
          </a:p>
          <a:p>
            <a:endParaRPr lang="nb-NO" dirty="0">
              <a:latin typeface="Arial" charset="0"/>
              <a:ea typeface="Arial" charset="0"/>
              <a:cs typeface="Arial" charset="0"/>
            </a:endParaRPr>
          </a:p>
          <a:p>
            <a:pPr marL="457200" indent="-457200" eaLnBrk="1" hangingPunct="1">
              <a:buFontTx/>
              <a:buChar char="-"/>
            </a:pPr>
            <a:endParaRPr lang="nb-NO" sz="2000" dirty="0">
              <a:latin typeface="Arial" charset="0"/>
              <a:ea typeface="Arial" charset="0"/>
              <a:cs typeface="Arial" charset="0"/>
            </a:endParaRPr>
          </a:p>
          <a:p>
            <a:pPr marL="457200" indent="-457200" eaLnBrk="1" hangingPunct="1">
              <a:buFontTx/>
              <a:buChar char="-"/>
            </a:pPr>
            <a:endParaRPr lang="nb-NO" dirty="0">
              <a:latin typeface="Arial" charset="0"/>
              <a:ea typeface="Arial" charset="0"/>
              <a:cs typeface="Arial"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F8404CB-FF21-4055-89B3-57FE74155097}"/>
              </a:ext>
            </a:extLst>
          </p:cNvPr>
          <p:cNvSpPr>
            <a:spLocks noGrp="1"/>
          </p:cNvSpPr>
          <p:nvPr>
            <p:ph type="ftr" sz="quarter" idx="32"/>
          </p:nvPr>
        </p:nvSpPr>
        <p:spPr/>
        <p:txBody>
          <a:bodyPr/>
          <a:lstStyle/>
          <a:p>
            <a:endParaRPr lang="nb-NO"/>
          </a:p>
        </p:txBody>
      </p:sp>
      <p:sp>
        <p:nvSpPr>
          <p:cNvPr id="3" name="Slide Number Placeholder 2">
            <a:extLst>
              <a:ext uri="{FF2B5EF4-FFF2-40B4-BE49-F238E27FC236}">
                <a16:creationId xmlns:a16="http://schemas.microsoft.com/office/drawing/2014/main" id="{242EA1FE-B267-4FD7-8CA2-9B62F1D0ED7B}"/>
              </a:ext>
            </a:extLst>
          </p:cNvPr>
          <p:cNvSpPr>
            <a:spLocks noGrp="1"/>
          </p:cNvSpPr>
          <p:nvPr>
            <p:ph type="sldNum" sz="quarter" idx="33"/>
          </p:nvPr>
        </p:nvSpPr>
        <p:spPr/>
        <p:txBody>
          <a:bodyPr/>
          <a:lstStyle/>
          <a:p>
            <a:r>
              <a:rPr lang="en-US"/>
              <a:t>Side </a:t>
            </a:r>
            <a:fld id="{5251F420-7306-4E7C-A79E-F31A38F7D392}" type="slidenum">
              <a:rPr lang="en-US" smtClean="0"/>
              <a:pPr/>
              <a:t>10</a:t>
            </a:fld>
            <a:endParaRPr lang="en-US"/>
          </a:p>
        </p:txBody>
      </p:sp>
      <p:sp>
        <p:nvSpPr>
          <p:cNvPr id="4" name="Title 3">
            <a:extLst>
              <a:ext uri="{FF2B5EF4-FFF2-40B4-BE49-F238E27FC236}">
                <a16:creationId xmlns:a16="http://schemas.microsoft.com/office/drawing/2014/main" id="{EE9402FB-1B2A-4394-A50A-96744402B9AD}"/>
              </a:ext>
            </a:extLst>
          </p:cNvPr>
          <p:cNvSpPr>
            <a:spLocks noGrp="1"/>
          </p:cNvSpPr>
          <p:nvPr>
            <p:ph type="title"/>
          </p:nvPr>
        </p:nvSpPr>
        <p:spPr>
          <a:xfrm>
            <a:off x="270033" y="1340768"/>
            <a:ext cx="8603933" cy="542658"/>
          </a:xfrm>
        </p:spPr>
        <p:txBody>
          <a:bodyPr/>
          <a:lstStyle/>
          <a:p>
            <a:r>
              <a:rPr lang="nb-NO" dirty="0"/>
              <a:t>The </a:t>
            </a:r>
            <a:r>
              <a:rPr lang="nb-NO" dirty="0" err="1"/>
              <a:t>regulatory</a:t>
            </a:r>
            <a:r>
              <a:rPr lang="nb-NO" dirty="0"/>
              <a:t> </a:t>
            </a:r>
            <a:r>
              <a:rPr lang="nb-NO" dirty="0" err="1"/>
              <a:t>framework</a:t>
            </a:r>
            <a:r>
              <a:rPr lang="nb-NO" dirty="0"/>
              <a:t> </a:t>
            </a:r>
          </a:p>
        </p:txBody>
      </p:sp>
      <p:sp>
        <p:nvSpPr>
          <p:cNvPr id="6" name="Content Placeholder 5">
            <a:extLst>
              <a:ext uri="{FF2B5EF4-FFF2-40B4-BE49-F238E27FC236}">
                <a16:creationId xmlns:a16="http://schemas.microsoft.com/office/drawing/2014/main" id="{7C1F67F1-6BB6-42B4-B19F-833B2F011F92}"/>
              </a:ext>
            </a:extLst>
          </p:cNvPr>
          <p:cNvSpPr>
            <a:spLocks noGrp="1"/>
          </p:cNvSpPr>
          <p:nvPr>
            <p:ph sz="half" idx="30"/>
          </p:nvPr>
        </p:nvSpPr>
        <p:spPr>
          <a:xfrm>
            <a:off x="244623" y="2175374"/>
            <a:ext cx="8603933" cy="3225827"/>
          </a:xfrm>
        </p:spPr>
        <p:txBody>
          <a:bodyPr vert="horz" wrap="square" lIns="0" tIns="0" rIns="0" bIns="0" numCol="1" rtlCol="0" anchor="t" anchorCtr="0" compatLnSpc="1">
            <a:prstTxWarp prst="textNoShape">
              <a:avLst/>
            </a:prstTxWarp>
            <a:noAutofit/>
          </a:bodyPr>
          <a:lstStyle/>
          <a:p>
            <a:pPr marL="215741" indent="-215741"/>
            <a:r>
              <a:rPr lang="nb-NO" dirty="0">
                <a:cs typeface="Arial"/>
              </a:rPr>
              <a:t>General requirements for sound </a:t>
            </a:r>
            <a:r>
              <a:rPr lang="nb-NO" dirty="0" err="1">
                <a:cs typeface="Arial"/>
              </a:rPr>
              <a:t>operations</a:t>
            </a:r>
            <a:r>
              <a:rPr lang="nb-NO" dirty="0">
                <a:cs typeface="Arial"/>
              </a:rPr>
              <a:t> and risk management (PSD II art 95 (1)</a:t>
            </a:r>
          </a:p>
          <a:p>
            <a:pPr marL="215741" indent="-215741"/>
            <a:r>
              <a:rPr lang="nb-NO" dirty="0" err="1">
                <a:cs typeface="Arial"/>
              </a:rPr>
              <a:t>Strong</a:t>
            </a:r>
            <a:r>
              <a:rPr lang="nb-NO" dirty="0">
                <a:cs typeface="Arial"/>
              </a:rPr>
              <a:t> </a:t>
            </a:r>
            <a:r>
              <a:rPr lang="nb-NO" dirty="0" err="1">
                <a:cs typeface="Arial"/>
              </a:rPr>
              <a:t>customer</a:t>
            </a:r>
            <a:r>
              <a:rPr lang="nb-NO" dirty="0">
                <a:cs typeface="Arial"/>
              </a:rPr>
              <a:t> </a:t>
            </a:r>
            <a:r>
              <a:rPr lang="nb-NO" dirty="0" err="1">
                <a:cs typeface="Arial"/>
              </a:rPr>
              <a:t>authentication</a:t>
            </a:r>
            <a:endParaRPr lang="nb-NO" dirty="0">
              <a:cs typeface="Arial"/>
            </a:endParaRPr>
          </a:p>
          <a:p>
            <a:pPr marL="514117" lvl="1" indent="-215741"/>
            <a:r>
              <a:rPr lang="nb-NO" dirty="0">
                <a:cs typeface="Arial"/>
              </a:rPr>
              <a:t>‘</a:t>
            </a:r>
            <a:r>
              <a:rPr lang="nb-NO" dirty="0" err="1">
                <a:cs typeface="Arial"/>
              </a:rPr>
              <a:t>Dynamic</a:t>
            </a:r>
            <a:r>
              <a:rPr lang="nb-NO" dirty="0">
                <a:cs typeface="Arial"/>
              </a:rPr>
              <a:t> linking’ as per PSD II </a:t>
            </a:r>
            <a:r>
              <a:rPr lang="nb-NO" dirty="0" err="1">
                <a:cs typeface="Arial"/>
              </a:rPr>
              <a:t>article</a:t>
            </a:r>
            <a:r>
              <a:rPr lang="nb-NO" dirty="0">
                <a:cs typeface="Arial"/>
              </a:rPr>
              <a:t> 97 (2)</a:t>
            </a:r>
          </a:p>
          <a:p>
            <a:pPr marL="514117" lvl="1" indent="-215741"/>
            <a:r>
              <a:rPr lang="nb-NO" dirty="0" err="1">
                <a:cs typeface="Arial"/>
              </a:rPr>
              <a:t>Monitoring</a:t>
            </a:r>
            <a:r>
              <a:rPr lang="nb-NO" dirty="0">
                <a:cs typeface="Arial"/>
              </a:rPr>
              <a:t> </a:t>
            </a:r>
            <a:r>
              <a:rPr lang="nb-NO" dirty="0" err="1">
                <a:cs typeface="Arial"/>
              </a:rPr>
              <a:t>mechanisms</a:t>
            </a:r>
            <a:r>
              <a:rPr lang="nb-NO" dirty="0">
                <a:cs typeface="Arial"/>
              </a:rPr>
              <a:t>, as per </a:t>
            </a:r>
            <a:r>
              <a:rPr lang="en-US" dirty="0">
                <a:cs typeface="Arial"/>
              </a:rPr>
              <a:t>Delegated Regulation (EU) 2018/389 </a:t>
            </a:r>
          </a:p>
          <a:p>
            <a:pPr marL="215741" indent="-215741"/>
            <a:r>
              <a:rPr lang="nb-NO" dirty="0">
                <a:cs typeface="Arial"/>
              </a:rPr>
              <a:t>AML-</a:t>
            </a:r>
            <a:r>
              <a:rPr lang="nb-NO" dirty="0" err="1">
                <a:cs typeface="Arial"/>
              </a:rPr>
              <a:t>based</a:t>
            </a:r>
            <a:r>
              <a:rPr lang="nb-NO" dirty="0">
                <a:cs typeface="Arial"/>
              </a:rPr>
              <a:t> </a:t>
            </a:r>
            <a:r>
              <a:rPr lang="nb-NO" dirty="0" err="1">
                <a:cs typeface="Arial"/>
              </a:rPr>
              <a:t>monitoring</a:t>
            </a:r>
            <a:r>
              <a:rPr lang="nb-NO" dirty="0">
                <a:cs typeface="Arial"/>
              </a:rPr>
              <a:t> requirements</a:t>
            </a:r>
          </a:p>
          <a:p>
            <a:pPr marL="215741" indent="-215741"/>
            <a:r>
              <a:rPr lang="nb-NO" dirty="0">
                <a:cs typeface="Arial"/>
              </a:rPr>
              <a:t>Clearing systems, </a:t>
            </a:r>
            <a:r>
              <a:rPr lang="nb-NO" dirty="0" err="1">
                <a:cs typeface="Arial"/>
              </a:rPr>
              <a:t>instant</a:t>
            </a:r>
            <a:r>
              <a:rPr lang="nb-NO" dirty="0">
                <a:cs typeface="Arial"/>
              </a:rPr>
              <a:t> </a:t>
            </a:r>
            <a:r>
              <a:rPr lang="nb-NO" dirty="0" err="1">
                <a:cs typeface="Arial"/>
              </a:rPr>
              <a:t>payments</a:t>
            </a:r>
            <a:r>
              <a:rPr lang="nb-NO" dirty="0">
                <a:cs typeface="Arial"/>
              </a:rPr>
              <a:t> systems</a:t>
            </a:r>
          </a:p>
          <a:p>
            <a:pPr marL="215741" indent="-215741"/>
            <a:r>
              <a:rPr lang="nb-NO" dirty="0">
                <a:cs typeface="Arial"/>
              </a:rPr>
              <a:t>The </a:t>
            </a:r>
            <a:r>
              <a:rPr lang="nb-NO" dirty="0" err="1">
                <a:cs typeface="Arial"/>
              </a:rPr>
              <a:t>scheme</a:t>
            </a:r>
            <a:r>
              <a:rPr lang="nb-NO" dirty="0">
                <a:cs typeface="Arial"/>
              </a:rPr>
              <a:t> for loss </a:t>
            </a:r>
            <a:r>
              <a:rPr lang="nb-NO" dirty="0" err="1">
                <a:cs typeface="Arial"/>
              </a:rPr>
              <a:t>allocation</a:t>
            </a:r>
            <a:r>
              <a:rPr lang="nb-NO" dirty="0">
                <a:cs typeface="Arial"/>
              </a:rPr>
              <a:t> in </a:t>
            </a:r>
            <a:r>
              <a:rPr lang="nb-NO" dirty="0" err="1">
                <a:cs typeface="Arial"/>
              </a:rPr>
              <a:t>articles</a:t>
            </a:r>
            <a:r>
              <a:rPr lang="nb-NO" dirty="0">
                <a:cs typeface="Arial"/>
              </a:rPr>
              <a:t> 73 and 74</a:t>
            </a:r>
          </a:p>
          <a:p>
            <a:pPr marL="641293" lvl="2" indent="0">
              <a:buNone/>
            </a:pPr>
            <a:endParaRPr lang="nb-NO" dirty="0">
              <a:cs typeface="Arial"/>
            </a:endParaRPr>
          </a:p>
          <a:p>
            <a:pPr marL="215741" indent="-215741"/>
            <a:endParaRPr lang="nb-NO" dirty="0">
              <a:cs typeface="Arial"/>
            </a:endParaRPr>
          </a:p>
          <a:p>
            <a:pPr marL="215741" indent="-215741"/>
            <a:endParaRPr lang="nb-NO" dirty="0">
              <a:cs typeface="Arial"/>
            </a:endParaRPr>
          </a:p>
          <a:p>
            <a:pPr marL="342900" lvl="1" indent="0">
              <a:buNone/>
            </a:pPr>
            <a:endParaRPr lang="en-US" dirty="0">
              <a:cs typeface="Arial"/>
            </a:endParaRPr>
          </a:p>
          <a:p>
            <a:pPr marL="514350" lvl="1" indent="-171450"/>
            <a:endParaRPr lang="nb-NO" dirty="0">
              <a:cs typeface="Arial"/>
            </a:endParaRPr>
          </a:p>
        </p:txBody>
      </p:sp>
    </p:spTree>
    <p:extLst>
      <p:ext uri="{BB962C8B-B14F-4D97-AF65-F5344CB8AC3E}">
        <p14:creationId xmlns:p14="http://schemas.microsoft.com/office/powerpoint/2010/main" val="4042467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F8404CB-FF21-4055-89B3-57FE74155097}"/>
              </a:ext>
            </a:extLst>
          </p:cNvPr>
          <p:cNvSpPr>
            <a:spLocks noGrp="1"/>
          </p:cNvSpPr>
          <p:nvPr>
            <p:ph type="ftr" sz="quarter" idx="32"/>
          </p:nvPr>
        </p:nvSpPr>
        <p:spPr/>
        <p:txBody>
          <a:bodyPr/>
          <a:lstStyle/>
          <a:p>
            <a:endParaRPr lang="nb-NO"/>
          </a:p>
        </p:txBody>
      </p:sp>
      <p:sp>
        <p:nvSpPr>
          <p:cNvPr id="3" name="Slide Number Placeholder 2">
            <a:extLst>
              <a:ext uri="{FF2B5EF4-FFF2-40B4-BE49-F238E27FC236}">
                <a16:creationId xmlns:a16="http://schemas.microsoft.com/office/drawing/2014/main" id="{242EA1FE-B267-4FD7-8CA2-9B62F1D0ED7B}"/>
              </a:ext>
            </a:extLst>
          </p:cNvPr>
          <p:cNvSpPr>
            <a:spLocks noGrp="1"/>
          </p:cNvSpPr>
          <p:nvPr>
            <p:ph type="sldNum" sz="quarter" idx="33"/>
          </p:nvPr>
        </p:nvSpPr>
        <p:spPr/>
        <p:txBody>
          <a:bodyPr/>
          <a:lstStyle/>
          <a:p>
            <a:r>
              <a:rPr lang="en-US"/>
              <a:t>Side </a:t>
            </a:r>
            <a:fld id="{5251F420-7306-4E7C-A79E-F31A38F7D392}" type="slidenum">
              <a:rPr lang="en-US" smtClean="0"/>
              <a:pPr/>
              <a:t>11</a:t>
            </a:fld>
            <a:endParaRPr lang="en-US"/>
          </a:p>
        </p:txBody>
      </p:sp>
      <p:sp>
        <p:nvSpPr>
          <p:cNvPr id="4" name="Title 3">
            <a:extLst>
              <a:ext uri="{FF2B5EF4-FFF2-40B4-BE49-F238E27FC236}">
                <a16:creationId xmlns:a16="http://schemas.microsoft.com/office/drawing/2014/main" id="{EE9402FB-1B2A-4394-A50A-96744402B9AD}"/>
              </a:ext>
            </a:extLst>
          </p:cNvPr>
          <p:cNvSpPr>
            <a:spLocks noGrp="1"/>
          </p:cNvSpPr>
          <p:nvPr>
            <p:ph type="title"/>
          </p:nvPr>
        </p:nvSpPr>
        <p:spPr>
          <a:xfrm>
            <a:off x="323528" y="1185470"/>
            <a:ext cx="8603933" cy="542658"/>
          </a:xfrm>
        </p:spPr>
        <p:txBody>
          <a:bodyPr/>
          <a:lstStyle/>
          <a:p>
            <a:r>
              <a:rPr lang="nb-NO" dirty="0" err="1"/>
              <a:t>Payment</a:t>
            </a:r>
            <a:r>
              <a:rPr lang="nb-NO" dirty="0"/>
              <a:t> </a:t>
            </a:r>
            <a:r>
              <a:rPr lang="nb-NO" dirty="0" err="1"/>
              <a:t>fraud</a:t>
            </a:r>
            <a:r>
              <a:rPr lang="nb-NO" dirty="0"/>
              <a:t> </a:t>
            </a:r>
            <a:r>
              <a:rPr lang="nb-NO" dirty="0" err="1"/>
              <a:t>regulation</a:t>
            </a:r>
            <a:r>
              <a:rPr lang="nb-NO" dirty="0"/>
              <a:t> as </a:t>
            </a:r>
            <a:r>
              <a:rPr lang="nb-NO" dirty="0" err="1"/>
              <a:t>regulatory</a:t>
            </a:r>
            <a:r>
              <a:rPr lang="nb-NO" dirty="0"/>
              <a:t> private </a:t>
            </a:r>
            <a:r>
              <a:rPr lang="nb-NO" dirty="0" err="1"/>
              <a:t>law</a:t>
            </a:r>
            <a:endParaRPr lang="nb-NO" dirty="0"/>
          </a:p>
        </p:txBody>
      </p:sp>
      <p:sp>
        <p:nvSpPr>
          <p:cNvPr id="6" name="Content Placeholder 5">
            <a:extLst>
              <a:ext uri="{FF2B5EF4-FFF2-40B4-BE49-F238E27FC236}">
                <a16:creationId xmlns:a16="http://schemas.microsoft.com/office/drawing/2014/main" id="{7C1F67F1-6BB6-42B4-B19F-833B2F011F92}"/>
              </a:ext>
            </a:extLst>
          </p:cNvPr>
          <p:cNvSpPr>
            <a:spLocks noGrp="1"/>
          </p:cNvSpPr>
          <p:nvPr>
            <p:ph sz="half" idx="30"/>
          </p:nvPr>
        </p:nvSpPr>
        <p:spPr>
          <a:xfrm>
            <a:off x="244623" y="2175374"/>
            <a:ext cx="8603933" cy="3225827"/>
          </a:xfrm>
        </p:spPr>
        <p:txBody>
          <a:bodyPr vert="horz" wrap="square" lIns="0" tIns="0" rIns="0" bIns="0" numCol="1" rtlCol="0" anchor="t" anchorCtr="0" compatLnSpc="1">
            <a:prstTxWarp prst="textNoShape">
              <a:avLst/>
            </a:prstTxWarp>
            <a:noAutofit/>
          </a:bodyPr>
          <a:lstStyle/>
          <a:p>
            <a:pPr marL="0" indent="0">
              <a:buNone/>
            </a:pPr>
            <a:r>
              <a:rPr lang="en-US" dirty="0">
                <a:cs typeface="Arial"/>
              </a:rPr>
              <a:t>PSD II (preamble):</a:t>
            </a:r>
          </a:p>
          <a:p>
            <a:pPr marL="0" indent="0" algn="ctr">
              <a:buNone/>
            </a:pPr>
            <a:r>
              <a:rPr lang="en-US" dirty="0">
                <a:cs typeface="Arial"/>
              </a:rPr>
              <a:t>“</a:t>
            </a:r>
            <a:r>
              <a:rPr lang="en-US" b="1" dirty="0">
                <a:cs typeface="Arial"/>
              </a:rPr>
              <a:t>compel them to take responsibility </a:t>
            </a:r>
            <a:r>
              <a:rPr lang="en-US" dirty="0">
                <a:cs typeface="Arial"/>
              </a:rPr>
              <a:t>for the respective parts of the transaction that are under their control…</a:t>
            </a:r>
          </a:p>
          <a:p>
            <a:pPr marL="0" indent="0" algn="ctr">
              <a:buNone/>
            </a:pPr>
            <a:r>
              <a:rPr lang="en-US" dirty="0">
                <a:cs typeface="Arial"/>
              </a:rPr>
              <a:t>an </a:t>
            </a:r>
            <a:r>
              <a:rPr lang="en-US" b="1" dirty="0">
                <a:cs typeface="Arial"/>
              </a:rPr>
              <a:t>incentive</a:t>
            </a:r>
            <a:r>
              <a:rPr lang="en-US" dirty="0">
                <a:cs typeface="Arial"/>
              </a:rPr>
              <a:t> for the payment service user to </a:t>
            </a:r>
            <a:r>
              <a:rPr lang="en-US" b="1" dirty="0">
                <a:cs typeface="Arial"/>
              </a:rPr>
              <a:t>notify</a:t>
            </a:r>
            <a:r>
              <a:rPr lang="en-US" dirty="0">
                <a:cs typeface="Arial"/>
              </a:rPr>
              <a:t>…</a:t>
            </a:r>
          </a:p>
          <a:p>
            <a:pPr marL="0" indent="0" algn="ctr">
              <a:buNone/>
            </a:pPr>
            <a:r>
              <a:rPr lang="en-US" dirty="0">
                <a:cs typeface="Arial"/>
              </a:rPr>
              <a:t>…</a:t>
            </a:r>
            <a:r>
              <a:rPr lang="en-US" dirty="0" err="1">
                <a:cs typeface="Arial"/>
              </a:rPr>
              <a:t>harmonised</a:t>
            </a:r>
            <a:r>
              <a:rPr lang="en-US" dirty="0">
                <a:cs typeface="Arial"/>
              </a:rPr>
              <a:t> and </a:t>
            </a:r>
            <a:r>
              <a:rPr lang="en-US" b="1" dirty="0">
                <a:cs typeface="Arial"/>
              </a:rPr>
              <a:t>high-level user protection within the Union</a:t>
            </a:r>
          </a:p>
          <a:p>
            <a:pPr marL="0" indent="0" algn="ctr">
              <a:buNone/>
            </a:pPr>
            <a:endParaRPr lang="en-US" b="1" dirty="0">
              <a:cs typeface="Arial"/>
            </a:endParaRPr>
          </a:p>
          <a:p>
            <a:pPr marL="0" indent="0">
              <a:buNone/>
            </a:pPr>
            <a:r>
              <a:rPr lang="en-US" dirty="0">
                <a:cs typeface="Arial"/>
              </a:rPr>
              <a:t>EBA:</a:t>
            </a:r>
            <a:r>
              <a:rPr lang="en-US" dirty="0"/>
              <a:t> </a:t>
            </a:r>
          </a:p>
          <a:p>
            <a:pPr marL="0" indent="0" algn="ctr">
              <a:buNone/>
            </a:pPr>
            <a:r>
              <a:rPr lang="en-US" dirty="0"/>
              <a:t>“incentives to invest in effective transaction monitoring mechanisms “</a:t>
            </a:r>
            <a:endParaRPr lang="en-US" dirty="0">
              <a:cs typeface="Arial"/>
            </a:endParaRPr>
          </a:p>
          <a:p>
            <a:pPr marL="0" indent="0">
              <a:buNone/>
            </a:pPr>
            <a:endParaRPr lang="nb-NO" dirty="0">
              <a:cs typeface="Arial"/>
            </a:endParaRPr>
          </a:p>
          <a:p>
            <a:pPr marL="0" indent="0">
              <a:buNone/>
            </a:pPr>
            <a:endParaRPr lang="nb-NO" dirty="0">
              <a:cs typeface="Arial"/>
            </a:endParaRPr>
          </a:p>
          <a:p>
            <a:pPr marL="215741" indent="-215741"/>
            <a:endParaRPr lang="nb-NO" dirty="0">
              <a:cs typeface="Arial"/>
            </a:endParaRPr>
          </a:p>
          <a:p>
            <a:pPr marL="215741" indent="-215741"/>
            <a:endParaRPr lang="nb-NO" dirty="0">
              <a:cs typeface="Arial"/>
            </a:endParaRPr>
          </a:p>
          <a:p>
            <a:pPr marL="342900" lvl="1" indent="0">
              <a:buNone/>
            </a:pPr>
            <a:endParaRPr lang="en-US" dirty="0">
              <a:cs typeface="Arial"/>
            </a:endParaRPr>
          </a:p>
          <a:p>
            <a:pPr marL="514350" lvl="1" indent="-171450"/>
            <a:endParaRPr lang="nb-NO" dirty="0">
              <a:cs typeface="Arial"/>
            </a:endParaRPr>
          </a:p>
        </p:txBody>
      </p:sp>
    </p:spTree>
    <p:extLst>
      <p:ext uri="{BB962C8B-B14F-4D97-AF65-F5344CB8AC3E}">
        <p14:creationId xmlns:p14="http://schemas.microsoft.com/office/powerpoint/2010/main" val="542636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F8404CB-FF21-4055-89B3-57FE74155097}"/>
              </a:ext>
            </a:extLst>
          </p:cNvPr>
          <p:cNvSpPr>
            <a:spLocks noGrp="1"/>
          </p:cNvSpPr>
          <p:nvPr>
            <p:ph type="ftr" sz="quarter" idx="32"/>
          </p:nvPr>
        </p:nvSpPr>
        <p:spPr/>
        <p:txBody>
          <a:bodyPr/>
          <a:lstStyle/>
          <a:p>
            <a:endParaRPr lang="nb-NO"/>
          </a:p>
        </p:txBody>
      </p:sp>
      <p:sp>
        <p:nvSpPr>
          <p:cNvPr id="3" name="Slide Number Placeholder 2">
            <a:extLst>
              <a:ext uri="{FF2B5EF4-FFF2-40B4-BE49-F238E27FC236}">
                <a16:creationId xmlns:a16="http://schemas.microsoft.com/office/drawing/2014/main" id="{242EA1FE-B267-4FD7-8CA2-9B62F1D0ED7B}"/>
              </a:ext>
            </a:extLst>
          </p:cNvPr>
          <p:cNvSpPr>
            <a:spLocks noGrp="1"/>
          </p:cNvSpPr>
          <p:nvPr>
            <p:ph type="sldNum" sz="quarter" idx="33"/>
          </p:nvPr>
        </p:nvSpPr>
        <p:spPr/>
        <p:txBody>
          <a:bodyPr/>
          <a:lstStyle/>
          <a:p>
            <a:r>
              <a:rPr lang="en-US"/>
              <a:t>Side </a:t>
            </a:r>
            <a:fld id="{5251F420-7306-4E7C-A79E-F31A38F7D392}" type="slidenum">
              <a:rPr lang="en-US" smtClean="0"/>
              <a:pPr/>
              <a:t>12</a:t>
            </a:fld>
            <a:endParaRPr lang="en-US"/>
          </a:p>
        </p:txBody>
      </p:sp>
      <p:sp>
        <p:nvSpPr>
          <p:cNvPr id="4" name="Title 3">
            <a:extLst>
              <a:ext uri="{FF2B5EF4-FFF2-40B4-BE49-F238E27FC236}">
                <a16:creationId xmlns:a16="http://schemas.microsoft.com/office/drawing/2014/main" id="{EE9402FB-1B2A-4394-A50A-96744402B9AD}"/>
              </a:ext>
            </a:extLst>
          </p:cNvPr>
          <p:cNvSpPr>
            <a:spLocks noGrp="1"/>
          </p:cNvSpPr>
          <p:nvPr>
            <p:ph type="title"/>
          </p:nvPr>
        </p:nvSpPr>
        <p:spPr>
          <a:xfrm>
            <a:off x="323528" y="1201401"/>
            <a:ext cx="8603933" cy="542658"/>
          </a:xfrm>
        </p:spPr>
        <p:txBody>
          <a:bodyPr/>
          <a:lstStyle/>
          <a:p>
            <a:r>
              <a:rPr lang="nb-NO" dirty="0" err="1">
                <a:cs typeface="Arial"/>
              </a:rPr>
              <a:t>Strong</a:t>
            </a:r>
            <a:r>
              <a:rPr lang="nb-NO" dirty="0">
                <a:cs typeface="Arial"/>
              </a:rPr>
              <a:t> </a:t>
            </a:r>
            <a:r>
              <a:rPr lang="nb-NO" dirty="0" err="1">
                <a:cs typeface="Arial"/>
              </a:rPr>
              <a:t>customer</a:t>
            </a:r>
            <a:r>
              <a:rPr lang="nb-NO" dirty="0">
                <a:cs typeface="Arial"/>
              </a:rPr>
              <a:t> </a:t>
            </a:r>
            <a:r>
              <a:rPr lang="nb-NO" dirty="0" err="1">
                <a:cs typeface="Arial"/>
              </a:rPr>
              <a:t>authentication</a:t>
            </a:r>
            <a:r>
              <a:rPr lang="nb-NO" dirty="0">
                <a:cs typeface="Arial"/>
              </a:rPr>
              <a:t> </a:t>
            </a:r>
            <a:r>
              <a:rPr lang="nb-NO" dirty="0" err="1">
                <a:cs typeface="Arial"/>
              </a:rPr>
              <a:t>methods</a:t>
            </a:r>
            <a:endParaRPr lang="nb-NO" dirty="0">
              <a:cs typeface="Arial"/>
            </a:endParaRPr>
          </a:p>
        </p:txBody>
      </p:sp>
      <p:sp>
        <p:nvSpPr>
          <p:cNvPr id="6" name="Content Placeholder 5">
            <a:extLst>
              <a:ext uri="{FF2B5EF4-FFF2-40B4-BE49-F238E27FC236}">
                <a16:creationId xmlns:a16="http://schemas.microsoft.com/office/drawing/2014/main" id="{7C1F67F1-6BB6-42B4-B19F-833B2F011F92}"/>
              </a:ext>
            </a:extLst>
          </p:cNvPr>
          <p:cNvSpPr>
            <a:spLocks noGrp="1"/>
          </p:cNvSpPr>
          <p:nvPr>
            <p:ph sz="half" idx="30"/>
          </p:nvPr>
        </p:nvSpPr>
        <p:spPr>
          <a:xfrm>
            <a:off x="244623" y="2175374"/>
            <a:ext cx="8603933" cy="3225827"/>
          </a:xfrm>
        </p:spPr>
        <p:txBody>
          <a:bodyPr vert="horz" wrap="square" lIns="0" tIns="0" rIns="0" bIns="0" numCol="1" rtlCol="0" anchor="t" anchorCtr="0" compatLnSpc="1">
            <a:prstTxWarp prst="textNoShape">
              <a:avLst/>
            </a:prstTxWarp>
            <a:noAutofit/>
          </a:bodyPr>
          <a:lstStyle/>
          <a:p>
            <a:pPr marL="215741" indent="-215741"/>
            <a:endParaRPr lang="nb-NO" sz="1500" dirty="0">
              <a:cs typeface="Arial"/>
            </a:endParaRPr>
          </a:p>
          <a:p>
            <a:pPr marL="215741" indent="-215741"/>
            <a:endParaRPr lang="nb-NO" dirty="0">
              <a:cs typeface="Arial"/>
            </a:endParaRPr>
          </a:p>
          <a:p>
            <a:pPr marL="342900" lvl="1" indent="0">
              <a:buNone/>
            </a:pPr>
            <a:endParaRPr lang="en-US" dirty="0">
              <a:cs typeface="Arial"/>
            </a:endParaRPr>
          </a:p>
          <a:p>
            <a:pPr marL="514350" lvl="1" indent="-171450"/>
            <a:endParaRPr lang="nb-NO" dirty="0">
              <a:cs typeface="Arial"/>
            </a:endParaRPr>
          </a:p>
        </p:txBody>
      </p:sp>
      <p:pic>
        <p:nvPicPr>
          <p:cNvPr id="7" name="Picture 6" descr="A record number of users have downloaded the new Norwegian BankID app">
            <a:extLst>
              <a:ext uri="{FF2B5EF4-FFF2-40B4-BE49-F238E27FC236}">
                <a16:creationId xmlns:a16="http://schemas.microsoft.com/office/drawing/2014/main" id="{6AE9EA42-4985-A70E-31CF-D4F3F66368C1}"/>
              </a:ext>
            </a:extLst>
          </p:cNvPr>
          <p:cNvPicPr>
            <a:picLocks noChangeAspect="1"/>
          </p:cNvPicPr>
          <p:nvPr/>
        </p:nvPicPr>
        <p:blipFill>
          <a:blip r:embed="rId2"/>
          <a:stretch>
            <a:fillRect/>
          </a:stretch>
        </p:blipFill>
        <p:spPr>
          <a:xfrm>
            <a:off x="642669" y="2311879"/>
            <a:ext cx="2607334" cy="1738223"/>
          </a:xfrm>
          <a:prstGeom prst="rect">
            <a:avLst/>
          </a:prstGeom>
        </p:spPr>
      </p:pic>
      <p:pic>
        <p:nvPicPr>
          <p:cNvPr id="8" name="Picture 7" descr="Om kodebrikke, BankID og sånt | Sparebanken Sør">
            <a:extLst>
              <a:ext uri="{FF2B5EF4-FFF2-40B4-BE49-F238E27FC236}">
                <a16:creationId xmlns:a16="http://schemas.microsoft.com/office/drawing/2014/main" id="{8E001D77-251B-5795-5CAA-90CB4FFF670A}"/>
              </a:ext>
            </a:extLst>
          </p:cNvPr>
          <p:cNvPicPr>
            <a:picLocks noChangeAspect="1"/>
          </p:cNvPicPr>
          <p:nvPr/>
        </p:nvPicPr>
        <p:blipFill>
          <a:blip r:embed="rId3"/>
          <a:stretch>
            <a:fillRect/>
          </a:stretch>
        </p:blipFill>
        <p:spPr>
          <a:xfrm>
            <a:off x="2489191" y="4376359"/>
            <a:ext cx="2057399" cy="1024842"/>
          </a:xfrm>
          <a:prstGeom prst="rect">
            <a:avLst/>
          </a:prstGeom>
        </p:spPr>
      </p:pic>
      <p:pic>
        <p:nvPicPr>
          <p:cNvPr id="9" name="Picture 8" descr="Using an id card - estonia.org.au">
            <a:extLst>
              <a:ext uri="{FF2B5EF4-FFF2-40B4-BE49-F238E27FC236}">
                <a16:creationId xmlns:a16="http://schemas.microsoft.com/office/drawing/2014/main" id="{2BD4C991-D36C-AAD1-6211-18DCE3C3BAB8}"/>
              </a:ext>
            </a:extLst>
          </p:cNvPr>
          <p:cNvPicPr>
            <a:picLocks noChangeAspect="1"/>
          </p:cNvPicPr>
          <p:nvPr/>
        </p:nvPicPr>
        <p:blipFill>
          <a:blip r:embed="rId4"/>
          <a:stretch>
            <a:fillRect/>
          </a:stretch>
        </p:blipFill>
        <p:spPr>
          <a:xfrm>
            <a:off x="4422914" y="2336455"/>
            <a:ext cx="2057400" cy="1411232"/>
          </a:xfrm>
          <a:prstGeom prst="rect">
            <a:avLst/>
          </a:prstGeom>
        </p:spPr>
      </p:pic>
    </p:spTree>
    <p:extLst>
      <p:ext uri="{BB962C8B-B14F-4D97-AF65-F5344CB8AC3E}">
        <p14:creationId xmlns:p14="http://schemas.microsoft.com/office/powerpoint/2010/main" val="13943703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F8404CB-FF21-4055-89B3-57FE74155097}"/>
              </a:ext>
            </a:extLst>
          </p:cNvPr>
          <p:cNvSpPr>
            <a:spLocks noGrp="1"/>
          </p:cNvSpPr>
          <p:nvPr>
            <p:ph type="ftr" sz="quarter" idx="32"/>
          </p:nvPr>
        </p:nvSpPr>
        <p:spPr/>
        <p:txBody>
          <a:bodyPr/>
          <a:lstStyle/>
          <a:p>
            <a:endParaRPr lang="nb-NO"/>
          </a:p>
        </p:txBody>
      </p:sp>
      <p:sp>
        <p:nvSpPr>
          <p:cNvPr id="3" name="Slide Number Placeholder 2">
            <a:extLst>
              <a:ext uri="{FF2B5EF4-FFF2-40B4-BE49-F238E27FC236}">
                <a16:creationId xmlns:a16="http://schemas.microsoft.com/office/drawing/2014/main" id="{242EA1FE-B267-4FD7-8CA2-9B62F1D0ED7B}"/>
              </a:ext>
            </a:extLst>
          </p:cNvPr>
          <p:cNvSpPr>
            <a:spLocks noGrp="1"/>
          </p:cNvSpPr>
          <p:nvPr>
            <p:ph type="sldNum" sz="quarter" idx="33"/>
          </p:nvPr>
        </p:nvSpPr>
        <p:spPr/>
        <p:txBody>
          <a:bodyPr/>
          <a:lstStyle/>
          <a:p>
            <a:r>
              <a:rPr lang="en-US"/>
              <a:t>Side </a:t>
            </a:r>
            <a:fld id="{5251F420-7306-4E7C-A79E-F31A38F7D392}" type="slidenum">
              <a:rPr lang="en-US" smtClean="0"/>
              <a:pPr/>
              <a:t>13</a:t>
            </a:fld>
            <a:endParaRPr lang="en-US"/>
          </a:p>
        </p:txBody>
      </p:sp>
      <p:sp>
        <p:nvSpPr>
          <p:cNvPr id="4" name="Title 3">
            <a:extLst>
              <a:ext uri="{FF2B5EF4-FFF2-40B4-BE49-F238E27FC236}">
                <a16:creationId xmlns:a16="http://schemas.microsoft.com/office/drawing/2014/main" id="{EE9402FB-1B2A-4394-A50A-96744402B9AD}"/>
              </a:ext>
            </a:extLst>
          </p:cNvPr>
          <p:cNvSpPr>
            <a:spLocks noGrp="1"/>
          </p:cNvSpPr>
          <p:nvPr>
            <p:ph type="title"/>
          </p:nvPr>
        </p:nvSpPr>
        <p:spPr>
          <a:xfrm>
            <a:off x="270033" y="937698"/>
            <a:ext cx="8603933" cy="542658"/>
          </a:xfrm>
        </p:spPr>
        <p:txBody>
          <a:bodyPr/>
          <a:lstStyle/>
          <a:p>
            <a:r>
              <a:rPr lang="nb-NO" dirty="0"/>
              <a:t>'</a:t>
            </a:r>
            <a:r>
              <a:rPr lang="nb-NO" dirty="0" err="1"/>
              <a:t>Traditional</a:t>
            </a:r>
            <a:r>
              <a:rPr lang="nb-NO" dirty="0"/>
              <a:t>' modes </a:t>
            </a:r>
            <a:r>
              <a:rPr lang="nb-NO" dirty="0" err="1"/>
              <a:t>of</a:t>
            </a:r>
            <a:r>
              <a:rPr lang="nb-NO" dirty="0"/>
              <a:t> </a:t>
            </a:r>
            <a:r>
              <a:rPr lang="nb-NO" dirty="0" err="1"/>
              <a:t>payment</a:t>
            </a:r>
            <a:r>
              <a:rPr lang="nb-NO" dirty="0"/>
              <a:t> </a:t>
            </a:r>
            <a:r>
              <a:rPr lang="nb-NO" dirty="0" err="1"/>
              <a:t>fraud</a:t>
            </a:r>
            <a:endParaRPr lang="en-US" dirty="0"/>
          </a:p>
        </p:txBody>
      </p:sp>
      <p:sp>
        <p:nvSpPr>
          <p:cNvPr id="5" name="Subtitle 4">
            <a:extLst>
              <a:ext uri="{FF2B5EF4-FFF2-40B4-BE49-F238E27FC236}">
                <a16:creationId xmlns:a16="http://schemas.microsoft.com/office/drawing/2014/main" id="{89B87380-498D-4B4A-B4BE-EDDE48A4F892}"/>
              </a:ext>
            </a:extLst>
          </p:cNvPr>
          <p:cNvSpPr>
            <a:spLocks noGrp="1"/>
          </p:cNvSpPr>
          <p:nvPr>
            <p:ph type="subTitle" idx="13"/>
          </p:nvPr>
        </p:nvSpPr>
        <p:spPr>
          <a:xfrm>
            <a:off x="206272" y="1926289"/>
            <a:ext cx="8603933" cy="494749"/>
          </a:xfrm>
        </p:spPr>
        <p:txBody>
          <a:bodyPr/>
          <a:lstStyle/>
          <a:p>
            <a:r>
              <a:rPr lang="nb-NO" dirty="0">
                <a:cs typeface="Arial"/>
              </a:rPr>
              <a:t>The bank </a:t>
            </a:r>
            <a:r>
              <a:rPr lang="nb-NO" dirty="0" err="1">
                <a:cs typeface="Arial"/>
              </a:rPr>
              <a:t>bears</a:t>
            </a:r>
            <a:r>
              <a:rPr lang="nb-NO" dirty="0">
                <a:cs typeface="Arial"/>
              </a:rPr>
              <a:t> </a:t>
            </a:r>
            <a:r>
              <a:rPr lang="nb-NO" dirty="0" err="1">
                <a:cs typeface="Arial"/>
              </a:rPr>
              <a:t>the</a:t>
            </a:r>
            <a:r>
              <a:rPr lang="nb-NO" dirty="0">
                <a:cs typeface="Arial"/>
              </a:rPr>
              <a:t> loss, </a:t>
            </a:r>
            <a:r>
              <a:rPr lang="nb-NO" dirty="0" err="1">
                <a:cs typeface="Arial"/>
              </a:rPr>
              <a:t>unless</a:t>
            </a:r>
            <a:r>
              <a:rPr lang="nb-NO" dirty="0">
                <a:cs typeface="Arial"/>
              </a:rPr>
              <a:t> </a:t>
            </a:r>
            <a:r>
              <a:rPr lang="nb-NO" dirty="0" err="1">
                <a:cs typeface="Arial"/>
              </a:rPr>
              <a:t>the</a:t>
            </a:r>
            <a:r>
              <a:rPr lang="nb-NO" dirty="0">
                <a:cs typeface="Arial"/>
              </a:rPr>
              <a:t> </a:t>
            </a:r>
            <a:r>
              <a:rPr lang="nb-NO" dirty="0" err="1">
                <a:cs typeface="Arial"/>
              </a:rPr>
              <a:t>consumer</a:t>
            </a:r>
            <a:r>
              <a:rPr lang="nb-NO" dirty="0">
                <a:cs typeface="Arial"/>
              </a:rPr>
              <a:t> is </a:t>
            </a:r>
            <a:r>
              <a:rPr lang="nb-NO" dirty="0" err="1">
                <a:cs typeface="Arial"/>
              </a:rPr>
              <a:t>grossly</a:t>
            </a:r>
            <a:r>
              <a:rPr lang="nb-NO" dirty="0">
                <a:cs typeface="Arial"/>
              </a:rPr>
              <a:t> </a:t>
            </a:r>
            <a:r>
              <a:rPr lang="nb-NO" dirty="0" err="1">
                <a:cs typeface="Arial"/>
              </a:rPr>
              <a:t>negligent</a:t>
            </a:r>
            <a:endParaRPr lang="nb-NO" dirty="0"/>
          </a:p>
        </p:txBody>
      </p:sp>
      <p:sp>
        <p:nvSpPr>
          <p:cNvPr id="6" name="Content Placeholder 5">
            <a:extLst>
              <a:ext uri="{FF2B5EF4-FFF2-40B4-BE49-F238E27FC236}">
                <a16:creationId xmlns:a16="http://schemas.microsoft.com/office/drawing/2014/main" id="{7C1F67F1-6BB6-42B4-B19F-833B2F011F92}"/>
              </a:ext>
            </a:extLst>
          </p:cNvPr>
          <p:cNvSpPr>
            <a:spLocks noGrp="1"/>
          </p:cNvSpPr>
          <p:nvPr>
            <p:ph sz="half" idx="30"/>
          </p:nvPr>
        </p:nvSpPr>
        <p:spPr>
          <a:xfrm>
            <a:off x="179512" y="3059289"/>
            <a:ext cx="8603933" cy="3225827"/>
          </a:xfrm>
        </p:spPr>
        <p:txBody>
          <a:bodyPr vert="horz" wrap="square" lIns="0" tIns="0" rIns="0" bIns="0" numCol="1" rtlCol="0" anchor="t" anchorCtr="0" compatLnSpc="1">
            <a:prstTxWarp prst="textNoShape">
              <a:avLst/>
            </a:prstTxWarp>
            <a:noAutofit/>
          </a:bodyPr>
          <a:lstStyle/>
          <a:p>
            <a:pPr marL="215741" indent="-215741"/>
            <a:r>
              <a:rPr lang="nb-NO" dirty="0"/>
              <a:t>'</a:t>
            </a:r>
            <a:r>
              <a:rPr lang="nb-NO" dirty="0" err="1"/>
              <a:t>Phishing</a:t>
            </a:r>
            <a:r>
              <a:rPr lang="nb-NO" dirty="0"/>
              <a:t>'</a:t>
            </a:r>
            <a:endParaRPr lang="en-US" dirty="0"/>
          </a:p>
          <a:p>
            <a:pPr marL="215741" indent="-215741"/>
            <a:r>
              <a:rPr lang="nb-NO" dirty="0"/>
              <a:t>'</a:t>
            </a:r>
            <a:r>
              <a:rPr lang="nb-NO" dirty="0" err="1"/>
              <a:t>Vishing</a:t>
            </a:r>
            <a:r>
              <a:rPr lang="nb-NO" dirty="0"/>
              <a:t>'</a:t>
            </a:r>
          </a:p>
          <a:p>
            <a:pPr marL="215741" indent="-215741"/>
            <a:r>
              <a:rPr lang="nb-NO" dirty="0"/>
              <a:t>Card </a:t>
            </a:r>
            <a:r>
              <a:rPr lang="nb-NO" dirty="0" err="1"/>
              <a:t>fraud</a:t>
            </a:r>
            <a:r>
              <a:rPr lang="nb-NO" dirty="0"/>
              <a:t> </a:t>
            </a:r>
            <a:endParaRPr lang="nb-NO" dirty="0">
              <a:cs typeface="Arial"/>
            </a:endParaRPr>
          </a:p>
          <a:p>
            <a:pPr marL="215741" indent="-215741"/>
            <a:r>
              <a:rPr lang="nb-NO" dirty="0">
                <a:cs typeface="Arial"/>
              </a:rPr>
              <a:t>The </a:t>
            </a:r>
            <a:r>
              <a:rPr lang="nb-NO" dirty="0" err="1">
                <a:cs typeface="Arial"/>
              </a:rPr>
              <a:t>customer</a:t>
            </a:r>
            <a:r>
              <a:rPr lang="nb-NO" dirty="0">
                <a:cs typeface="Arial"/>
              </a:rPr>
              <a:t> </a:t>
            </a:r>
            <a:r>
              <a:rPr lang="nb-NO" dirty="0" err="1">
                <a:cs typeface="Arial"/>
              </a:rPr>
              <a:t>does</a:t>
            </a:r>
            <a:r>
              <a:rPr lang="nb-NO" dirty="0">
                <a:cs typeface="Arial"/>
              </a:rPr>
              <a:t> not '</a:t>
            </a:r>
            <a:r>
              <a:rPr lang="nb-NO" dirty="0" err="1">
                <a:cs typeface="Arial"/>
              </a:rPr>
              <a:t>consent</a:t>
            </a:r>
            <a:r>
              <a:rPr lang="nb-NO" dirty="0">
                <a:cs typeface="Arial"/>
              </a:rPr>
              <a:t>' to </a:t>
            </a:r>
            <a:r>
              <a:rPr lang="nb-NO" dirty="0" err="1">
                <a:cs typeface="Arial"/>
              </a:rPr>
              <a:t>the</a:t>
            </a:r>
            <a:r>
              <a:rPr lang="nb-NO" dirty="0">
                <a:cs typeface="Arial"/>
              </a:rPr>
              <a:t> </a:t>
            </a:r>
            <a:r>
              <a:rPr lang="nb-NO" dirty="0" err="1">
                <a:cs typeface="Arial"/>
              </a:rPr>
              <a:t>payment</a:t>
            </a:r>
            <a:r>
              <a:rPr lang="nb-NO" dirty="0">
                <a:cs typeface="Arial"/>
              </a:rPr>
              <a:t> as per PSD II </a:t>
            </a:r>
            <a:r>
              <a:rPr lang="nb-NO" dirty="0" err="1">
                <a:cs typeface="Arial"/>
              </a:rPr>
              <a:t>article</a:t>
            </a:r>
            <a:r>
              <a:rPr lang="nb-NO" dirty="0">
                <a:cs typeface="Arial"/>
              </a:rPr>
              <a:t> 64 (1)</a:t>
            </a:r>
          </a:p>
          <a:p>
            <a:pPr marL="514117" lvl="1" indent="-215741"/>
            <a:r>
              <a:rPr lang="nb-NO" sz="1800" dirty="0" err="1">
                <a:cs typeface="Arial"/>
              </a:rPr>
              <a:t>Discussions</a:t>
            </a:r>
            <a:r>
              <a:rPr lang="nb-NO" sz="1800" dirty="0">
                <a:cs typeface="Arial"/>
              </a:rPr>
              <a:t> </a:t>
            </a:r>
            <a:r>
              <a:rPr lang="nb-NO" sz="1800" dirty="0" err="1">
                <a:cs typeface="Arial"/>
              </a:rPr>
              <a:t>regarding</a:t>
            </a:r>
            <a:r>
              <a:rPr lang="nb-NO" sz="1800" dirty="0">
                <a:cs typeface="Arial"/>
              </a:rPr>
              <a:t> apparent </a:t>
            </a:r>
            <a:r>
              <a:rPr lang="nb-NO" sz="1800" dirty="0" err="1">
                <a:cs typeface="Arial"/>
              </a:rPr>
              <a:t>authority</a:t>
            </a:r>
            <a:r>
              <a:rPr lang="nb-NO" sz="1800" dirty="0">
                <a:cs typeface="Arial"/>
              </a:rPr>
              <a:t>, underlying </a:t>
            </a:r>
            <a:r>
              <a:rPr lang="nb-NO" sz="1800" dirty="0" err="1">
                <a:cs typeface="Arial"/>
              </a:rPr>
              <a:t>contract</a:t>
            </a:r>
            <a:r>
              <a:rPr lang="nb-NO" sz="1800" dirty="0">
                <a:cs typeface="Arial"/>
              </a:rPr>
              <a:t> terms etc.</a:t>
            </a:r>
          </a:p>
          <a:p>
            <a:pPr marL="215741" indent="-215741"/>
            <a:r>
              <a:rPr lang="nb-NO" dirty="0">
                <a:cs typeface="Arial"/>
              </a:rPr>
              <a:t>The bank </a:t>
            </a:r>
            <a:r>
              <a:rPr lang="nb-NO" dirty="0" err="1">
                <a:cs typeface="Arial"/>
              </a:rPr>
              <a:t>bears</a:t>
            </a:r>
            <a:r>
              <a:rPr lang="nb-NO" dirty="0">
                <a:cs typeface="Arial"/>
              </a:rPr>
              <a:t> </a:t>
            </a:r>
            <a:r>
              <a:rPr lang="nb-NO" dirty="0" err="1">
                <a:cs typeface="Arial"/>
              </a:rPr>
              <a:t>the</a:t>
            </a:r>
            <a:r>
              <a:rPr lang="nb-NO" dirty="0">
                <a:cs typeface="Arial"/>
              </a:rPr>
              <a:t> loss </a:t>
            </a:r>
            <a:r>
              <a:rPr lang="nb-NO" dirty="0" err="1">
                <a:cs typeface="Arial"/>
              </a:rPr>
              <a:t>unless</a:t>
            </a:r>
            <a:r>
              <a:rPr lang="nb-NO" dirty="0">
                <a:cs typeface="Arial"/>
              </a:rPr>
              <a:t> </a:t>
            </a:r>
            <a:r>
              <a:rPr lang="nb-NO" dirty="0" err="1">
                <a:cs typeface="Arial"/>
              </a:rPr>
              <a:t>the</a:t>
            </a:r>
            <a:r>
              <a:rPr lang="nb-NO" dirty="0">
                <a:cs typeface="Arial"/>
              </a:rPr>
              <a:t> </a:t>
            </a:r>
            <a:r>
              <a:rPr lang="nb-NO" dirty="0" err="1">
                <a:cs typeface="Arial"/>
              </a:rPr>
              <a:t>consumer</a:t>
            </a:r>
            <a:r>
              <a:rPr lang="nb-NO" dirty="0">
                <a:cs typeface="Arial"/>
              </a:rPr>
              <a:t> has </a:t>
            </a:r>
            <a:r>
              <a:rPr lang="nb-NO" dirty="0" err="1">
                <a:cs typeface="Arial"/>
              </a:rPr>
              <a:t>shown</a:t>
            </a:r>
            <a:r>
              <a:rPr lang="nb-NO" dirty="0">
                <a:cs typeface="Arial"/>
              </a:rPr>
              <a:t> 'gross </a:t>
            </a:r>
            <a:r>
              <a:rPr lang="nb-NO" dirty="0" err="1">
                <a:cs typeface="Arial"/>
              </a:rPr>
              <a:t>negligence</a:t>
            </a:r>
            <a:r>
              <a:rPr lang="nb-NO" dirty="0">
                <a:cs typeface="Arial"/>
              </a:rPr>
              <a:t>' as per PSD II 73 and 74. </a:t>
            </a:r>
          </a:p>
          <a:p>
            <a:pPr marL="215741" indent="-215741"/>
            <a:r>
              <a:rPr lang="nb-NO" dirty="0">
                <a:cs typeface="Arial"/>
              </a:rPr>
              <a:t>Application of </a:t>
            </a:r>
            <a:r>
              <a:rPr lang="nb-NO" dirty="0" err="1">
                <a:cs typeface="Arial"/>
              </a:rPr>
              <a:t>the</a:t>
            </a:r>
            <a:r>
              <a:rPr lang="nb-NO" dirty="0">
                <a:cs typeface="Arial"/>
              </a:rPr>
              <a:t> standard of </a:t>
            </a:r>
            <a:r>
              <a:rPr lang="nb-NO" dirty="0" err="1">
                <a:cs typeface="Arial"/>
              </a:rPr>
              <a:t>negligence</a:t>
            </a:r>
            <a:r>
              <a:rPr lang="nb-NO" dirty="0">
                <a:cs typeface="Arial"/>
              </a:rPr>
              <a:t> </a:t>
            </a:r>
            <a:r>
              <a:rPr lang="nb-NO" dirty="0" err="1">
                <a:cs typeface="Arial"/>
              </a:rPr>
              <a:t>left</a:t>
            </a:r>
            <a:r>
              <a:rPr lang="nb-NO" dirty="0">
                <a:cs typeface="Arial"/>
              </a:rPr>
              <a:t> to </a:t>
            </a:r>
            <a:r>
              <a:rPr lang="nb-NO" dirty="0" err="1">
                <a:cs typeface="Arial"/>
              </a:rPr>
              <a:t>the</a:t>
            </a:r>
            <a:r>
              <a:rPr lang="nb-NO" dirty="0">
                <a:cs typeface="Arial"/>
              </a:rPr>
              <a:t> </a:t>
            </a:r>
            <a:r>
              <a:rPr lang="nb-NO" dirty="0" err="1">
                <a:cs typeface="Arial"/>
              </a:rPr>
              <a:t>member</a:t>
            </a:r>
            <a:r>
              <a:rPr lang="nb-NO" dirty="0">
                <a:cs typeface="Arial"/>
              </a:rPr>
              <a:t> </a:t>
            </a:r>
            <a:r>
              <a:rPr lang="nb-NO" dirty="0" err="1">
                <a:cs typeface="Arial"/>
              </a:rPr>
              <a:t>states</a:t>
            </a:r>
            <a:endParaRPr lang="nb-NO" dirty="0">
              <a:cs typeface="Arial"/>
            </a:endParaRPr>
          </a:p>
          <a:p>
            <a:pPr marL="0" indent="0">
              <a:buNone/>
            </a:pPr>
            <a:endParaRPr lang="nb-NO" sz="1500" dirty="0">
              <a:cs typeface="Arial"/>
            </a:endParaRPr>
          </a:p>
          <a:p>
            <a:pPr marL="215741" indent="-215741"/>
            <a:endParaRPr lang="nb-NO" dirty="0">
              <a:cs typeface="Arial"/>
            </a:endParaRPr>
          </a:p>
          <a:p>
            <a:pPr marL="342900" lvl="1" indent="0">
              <a:buNone/>
            </a:pPr>
            <a:endParaRPr lang="en-US" dirty="0">
              <a:cs typeface="Arial"/>
            </a:endParaRPr>
          </a:p>
          <a:p>
            <a:pPr marL="514350" lvl="1" indent="-171450"/>
            <a:endParaRPr lang="nb-NO" dirty="0">
              <a:cs typeface="Arial"/>
            </a:endParaRPr>
          </a:p>
        </p:txBody>
      </p:sp>
      <p:pic>
        <p:nvPicPr>
          <p:cNvPr id="7" name="Picture 6" descr="The Hidden Risk of Payment Fraud - iCloudAuthority">
            <a:extLst>
              <a:ext uri="{FF2B5EF4-FFF2-40B4-BE49-F238E27FC236}">
                <a16:creationId xmlns:a16="http://schemas.microsoft.com/office/drawing/2014/main" id="{B10890D1-51C1-7CE6-3044-E152E6153EAA}"/>
              </a:ext>
            </a:extLst>
          </p:cNvPr>
          <p:cNvPicPr>
            <a:picLocks noChangeAspect="1"/>
          </p:cNvPicPr>
          <p:nvPr/>
        </p:nvPicPr>
        <p:blipFill>
          <a:blip r:embed="rId3"/>
          <a:stretch>
            <a:fillRect/>
          </a:stretch>
        </p:blipFill>
        <p:spPr>
          <a:xfrm>
            <a:off x="6439160" y="1926289"/>
            <a:ext cx="2434806" cy="1212011"/>
          </a:xfrm>
          <a:prstGeom prst="rect">
            <a:avLst/>
          </a:prstGeom>
        </p:spPr>
      </p:pic>
    </p:spTree>
    <p:extLst>
      <p:ext uri="{BB962C8B-B14F-4D97-AF65-F5344CB8AC3E}">
        <p14:creationId xmlns:p14="http://schemas.microsoft.com/office/powerpoint/2010/main" val="2874045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bunntekst 1">
            <a:extLst>
              <a:ext uri="{FF2B5EF4-FFF2-40B4-BE49-F238E27FC236}">
                <a16:creationId xmlns:a16="http://schemas.microsoft.com/office/drawing/2014/main" id="{50894833-83A7-0383-87C8-D96D4686032A}"/>
              </a:ext>
            </a:extLst>
          </p:cNvPr>
          <p:cNvSpPr>
            <a:spLocks noGrp="1"/>
          </p:cNvSpPr>
          <p:nvPr>
            <p:ph type="ftr" sz="quarter" idx="32"/>
          </p:nvPr>
        </p:nvSpPr>
        <p:spPr/>
        <p:txBody>
          <a:bodyPr/>
          <a:lstStyle/>
          <a:p>
            <a:endParaRPr lang="nb-NO"/>
          </a:p>
        </p:txBody>
      </p:sp>
      <p:sp>
        <p:nvSpPr>
          <p:cNvPr id="3" name="Plassholder for lysbildenummer 2">
            <a:extLst>
              <a:ext uri="{FF2B5EF4-FFF2-40B4-BE49-F238E27FC236}">
                <a16:creationId xmlns:a16="http://schemas.microsoft.com/office/drawing/2014/main" id="{958DD778-6792-79F3-91B6-B28906153D38}"/>
              </a:ext>
            </a:extLst>
          </p:cNvPr>
          <p:cNvSpPr>
            <a:spLocks noGrp="1"/>
          </p:cNvSpPr>
          <p:nvPr>
            <p:ph type="sldNum" sz="quarter" idx="33"/>
          </p:nvPr>
        </p:nvSpPr>
        <p:spPr/>
        <p:txBody>
          <a:bodyPr/>
          <a:lstStyle/>
          <a:p>
            <a:r>
              <a:rPr lang="en-US"/>
              <a:t>Side </a:t>
            </a:r>
            <a:fld id="{5251F420-7306-4E7C-A79E-F31A38F7D392}" type="slidenum">
              <a:rPr lang="en-US" smtClean="0"/>
              <a:pPr/>
              <a:t>14</a:t>
            </a:fld>
            <a:endParaRPr lang="en-US"/>
          </a:p>
        </p:txBody>
      </p:sp>
      <p:sp>
        <p:nvSpPr>
          <p:cNvPr id="4" name="Tittel 3">
            <a:extLst>
              <a:ext uri="{FF2B5EF4-FFF2-40B4-BE49-F238E27FC236}">
                <a16:creationId xmlns:a16="http://schemas.microsoft.com/office/drawing/2014/main" id="{26B38E6A-694C-A799-6DDE-1F1517535BBA}"/>
              </a:ext>
            </a:extLst>
          </p:cNvPr>
          <p:cNvSpPr>
            <a:spLocks noGrp="1"/>
          </p:cNvSpPr>
          <p:nvPr>
            <p:ph type="title"/>
          </p:nvPr>
        </p:nvSpPr>
        <p:spPr>
          <a:xfrm>
            <a:off x="299304" y="1988840"/>
            <a:ext cx="8603933" cy="542658"/>
          </a:xfrm>
        </p:spPr>
        <p:txBody>
          <a:bodyPr/>
          <a:lstStyle/>
          <a:p>
            <a:r>
              <a:rPr lang="nb-NO" dirty="0"/>
              <a:t>'</a:t>
            </a:r>
            <a:r>
              <a:rPr lang="nb-NO" dirty="0" err="1"/>
              <a:t>Traditional</a:t>
            </a:r>
            <a:r>
              <a:rPr lang="nb-NO" dirty="0"/>
              <a:t>' modes </a:t>
            </a:r>
            <a:r>
              <a:rPr lang="nb-NO" dirty="0" err="1"/>
              <a:t>of</a:t>
            </a:r>
            <a:r>
              <a:rPr lang="nb-NO" dirty="0"/>
              <a:t> </a:t>
            </a:r>
            <a:r>
              <a:rPr lang="nb-NO" dirty="0" err="1"/>
              <a:t>payment</a:t>
            </a:r>
            <a:r>
              <a:rPr lang="nb-NO" dirty="0"/>
              <a:t> </a:t>
            </a:r>
            <a:r>
              <a:rPr lang="nb-NO" dirty="0" err="1"/>
              <a:t>fraud</a:t>
            </a:r>
            <a:endParaRPr lang="en-US" dirty="0"/>
          </a:p>
          <a:p>
            <a:endParaRPr lang="en-US" sz="2700" dirty="0">
              <a:cs typeface="Arial"/>
            </a:endParaRPr>
          </a:p>
        </p:txBody>
      </p:sp>
      <p:sp>
        <p:nvSpPr>
          <p:cNvPr id="6" name="Plassholder for innhold 5">
            <a:extLst>
              <a:ext uri="{FF2B5EF4-FFF2-40B4-BE49-F238E27FC236}">
                <a16:creationId xmlns:a16="http://schemas.microsoft.com/office/drawing/2014/main" id="{5F7D2EAA-661C-9EDE-60FE-3EA977A347B5}"/>
              </a:ext>
            </a:extLst>
          </p:cNvPr>
          <p:cNvSpPr>
            <a:spLocks noGrp="1"/>
          </p:cNvSpPr>
          <p:nvPr>
            <p:ph sz="half" idx="30"/>
          </p:nvPr>
        </p:nvSpPr>
        <p:spPr>
          <a:xfrm>
            <a:off x="281573" y="2780928"/>
            <a:ext cx="8603933" cy="4301103"/>
          </a:xfrm>
        </p:spPr>
        <p:txBody>
          <a:bodyPr vert="horz" wrap="square" lIns="0" tIns="0" rIns="0" bIns="0" numCol="1" rtlCol="0" anchor="t" anchorCtr="0" compatLnSpc="1">
            <a:prstTxWarp prst="textNoShape">
              <a:avLst/>
            </a:prstTxWarp>
            <a:noAutofit/>
          </a:bodyPr>
          <a:lstStyle/>
          <a:p>
            <a:pPr marL="0" indent="0" algn="ctr">
              <a:buNone/>
            </a:pPr>
            <a:endParaRPr lang="nb-NO" dirty="0"/>
          </a:p>
          <a:p>
            <a:pPr marL="0" indent="0" algn="ctr">
              <a:buNone/>
            </a:pPr>
            <a:r>
              <a:rPr lang="nb-NO" dirty="0"/>
              <a:t>«…</a:t>
            </a:r>
            <a:r>
              <a:rPr lang="nb-NO" dirty="0" err="1"/>
              <a:t>if</a:t>
            </a:r>
            <a:r>
              <a:rPr lang="nb-NO" dirty="0"/>
              <a:t> </a:t>
            </a:r>
            <a:r>
              <a:rPr lang="nb-NO" dirty="0" err="1"/>
              <a:t>the</a:t>
            </a:r>
            <a:r>
              <a:rPr lang="nb-NO" dirty="0"/>
              <a:t> bank has </a:t>
            </a:r>
            <a:r>
              <a:rPr lang="nb-NO" dirty="0" err="1"/>
              <a:t>no</a:t>
            </a:r>
            <a:r>
              <a:rPr lang="nb-NO" dirty="0"/>
              <a:t> right to be </a:t>
            </a:r>
            <a:r>
              <a:rPr lang="nb-NO" dirty="0" err="1"/>
              <a:t>reimbursed</a:t>
            </a:r>
            <a:r>
              <a:rPr lang="nb-NO" dirty="0"/>
              <a:t> by </a:t>
            </a:r>
            <a:r>
              <a:rPr lang="nb-NO" dirty="0" err="1"/>
              <a:t>the</a:t>
            </a:r>
            <a:r>
              <a:rPr lang="nb-NO" dirty="0"/>
              <a:t> </a:t>
            </a:r>
            <a:r>
              <a:rPr lang="nb-NO" dirty="0" err="1"/>
              <a:t>customer</a:t>
            </a:r>
            <a:r>
              <a:rPr lang="nb-NO" dirty="0"/>
              <a:t> for </a:t>
            </a:r>
            <a:r>
              <a:rPr lang="nb-NO" dirty="0" err="1"/>
              <a:t>the</a:t>
            </a:r>
            <a:r>
              <a:rPr lang="nb-NO" dirty="0"/>
              <a:t> </a:t>
            </a:r>
            <a:r>
              <a:rPr lang="nb-NO" dirty="0" err="1"/>
              <a:t>payment</a:t>
            </a:r>
            <a:r>
              <a:rPr lang="nb-NO" dirty="0"/>
              <a:t> it has </a:t>
            </a:r>
            <a:r>
              <a:rPr lang="nb-NO" dirty="0" err="1"/>
              <a:t>made</a:t>
            </a:r>
            <a:r>
              <a:rPr lang="nb-NO" dirty="0"/>
              <a:t> e.g. </a:t>
            </a:r>
            <a:r>
              <a:rPr lang="nb-NO" dirty="0" err="1"/>
              <a:t>because</a:t>
            </a:r>
            <a:r>
              <a:rPr lang="nb-NO" dirty="0"/>
              <a:t> it </a:t>
            </a:r>
            <a:r>
              <a:rPr lang="nb-NO" dirty="0" err="1"/>
              <a:t>acted</a:t>
            </a:r>
            <a:r>
              <a:rPr lang="nb-NO" dirty="0"/>
              <a:t> </a:t>
            </a:r>
            <a:r>
              <a:rPr lang="nb-NO" dirty="0" err="1"/>
              <a:t>without</a:t>
            </a:r>
            <a:r>
              <a:rPr lang="nb-NO" dirty="0"/>
              <a:t> a </a:t>
            </a:r>
            <a:r>
              <a:rPr lang="nb-NO" dirty="0" err="1"/>
              <a:t>mandate</a:t>
            </a:r>
            <a:r>
              <a:rPr lang="nb-NO" dirty="0"/>
              <a:t>, </a:t>
            </a:r>
            <a:r>
              <a:rPr lang="nb-NO" dirty="0" err="1"/>
              <a:t>the</a:t>
            </a:r>
            <a:r>
              <a:rPr lang="nb-NO" dirty="0"/>
              <a:t> </a:t>
            </a:r>
            <a:r>
              <a:rPr lang="nb-NO" dirty="0" err="1"/>
              <a:t>payment</a:t>
            </a:r>
            <a:r>
              <a:rPr lang="nb-NO" dirty="0"/>
              <a:t> is at </a:t>
            </a:r>
            <a:r>
              <a:rPr lang="nb-NO" dirty="0" err="1"/>
              <a:t>the</a:t>
            </a:r>
            <a:r>
              <a:rPr lang="nb-NO" dirty="0"/>
              <a:t> </a:t>
            </a:r>
            <a:r>
              <a:rPr lang="nb-NO" dirty="0" err="1"/>
              <a:t>expense</a:t>
            </a:r>
            <a:r>
              <a:rPr lang="nb-NO" dirty="0"/>
              <a:t> of </a:t>
            </a:r>
            <a:r>
              <a:rPr lang="nb-NO" dirty="0" err="1"/>
              <a:t>the</a:t>
            </a:r>
            <a:r>
              <a:rPr lang="nb-NO" dirty="0"/>
              <a:t> bank </a:t>
            </a:r>
            <a:r>
              <a:rPr lang="nb-NO" dirty="0" err="1"/>
              <a:t>alone</a:t>
            </a:r>
            <a:r>
              <a:rPr lang="nb-NO" dirty="0"/>
              <a:t>» (</a:t>
            </a:r>
            <a:r>
              <a:rPr lang="nb-NO" dirty="0" err="1"/>
              <a:t>Goff</a:t>
            </a:r>
            <a:r>
              <a:rPr lang="nb-NO" dirty="0"/>
              <a:t> &amp; Jones, 2022 p 172)</a:t>
            </a:r>
            <a:endParaRPr lang="en-US" dirty="0">
              <a:cs typeface="Arial"/>
            </a:endParaRPr>
          </a:p>
          <a:p>
            <a:pPr marL="215741" indent="-215741"/>
            <a:endParaRPr lang="nb-NO" dirty="0">
              <a:cs typeface="Arial"/>
            </a:endParaRPr>
          </a:p>
        </p:txBody>
      </p:sp>
    </p:spTree>
    <p:extLst>
      <p:ext uri="{BB962C8B-B14F-4D97-AF65-F5344CB8AC3E}">
        <p14:creationId xmlns:p14="http://schemas.microsoft.com/office/powerpoint/2010/main" val="8130910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bunntekst 1">
            <a:extLst>
              <a:ext uri="{FF2B5EF4-FFF2-40B4-BE49-F238E27FC236}">
                <a16:creationId xmlns:a16="http://schemas.microsoft.com/office/drawing/2014/main" id="{7CBDC8F0-E3C5-CC68-BF2F-1D9D0FF48133}"/>
              </a:ext>
            </a:extLst>
          </p:cNvPr>
          <p:cNvSpPr>
            <a:spLocks noGrp="1"/>
          </p:cNvSpPr>
          <p:nvPr>
            <p:ph type="ftr" sz="quarter" idx="32"/>
          </p:nvPr>
        </p:nvSpPr>
        <p:spPr/>
        <p:txBody>
          <a:bodyPr/>
          <a:lstStyle/>
          <a:p>
            <a:endParaRPr lang="nb-NO"/>
          </a:p>
        </p:txBody>
      </p:sp>
      <p:sp>
        <p:nvSpPr>
          <p:cNvPr id="3" name="Plassholder for lysbildenummer 2">
            <a:extLst>
              <a:ext uri="{FF2B5EF4-FFF2-40B4-BE49-F238E27FC236}">
                <a16:creationId xmlns:a16="http://schemas.microsoft.com/office/drawing/2014/main" id="{1AE0823B-5F0E-14B1-913D-0D79419EBE47}"/>
              </a:ext>
            </a:extLst>
          </p:cNvPr>
          <p:cNvSpPr>
            <a:spLocks noGrp="1"/>
          </p:cNvSpPr>
          <p:nvPr>
            <p:ph type="sldNum" sz="quarter" idx="33"/>
          </p:nvPr>
        </p:nvSpPr>
        <p:spPr/>
        <p:txBody>
          <a:bodyPr/>
          <a:lstStyle/>
          <a:p>
            <a:r>
              <a:rPr lang="en-US"/>
              <a:t>Side </a:t>
            </a:r>
            <a:fld id="{5251F420-7306-4E7C-A79E-F31A38F7D392}" type="slidenum">
              <a:rPr lang="en-US" smtClean="0"/>
              <a:pPr/>
              <a:t>15</a:t>
            </a:fld>
            <a:endParaRPr lang="en-US"/>
          </a:p>
        </p:txBody>
      </p:sp>
      <p:sp>
        <p:nvSpPr>
          <p:cNvPr id="4" name="Tittel 3">
            <a:extLst>
              <a:ext uri="{FF2B5EF4-FFF2-40B4-BE49-F238E27FC236}">
                <a16:creationId xmlns:a16="http://schemas.microsoft.com/office/drawing/2014/main" id="{D548C62F-CB38-8550-B723-A744A67CF8AB}"/>
              </a:ext>
            </a:extLst>
          </p:cNvPr>
          <p:cNvSpPr>
            <a:spLocks noGrp="1"/>
          </p:cNvSpPr>
          <p:nvPr>
            <p:ph type="title"/>
          </p:nvPr>
        </p:nvSpPr>
        <p:spPr>
          <a:xfrm>
            <a:off x="270033" y="1096670"/>
            <a:ext cx="8603933" cy="542658"/>
          </a:xfrm>
        </p:spPr>
        <p:txBody>
          <a:bodyPr/>
          <a:lstStyle/>
          <a:p>
            <a:r>
              <a:rPr lang="nb-NO" dirty="0"/>
              <a:t>The turn to </a:t>
            </a:r>
            <a:r>
              <a:rPr lang="nb-NO" dirty="0" err="1"/>
              <a:t>social</a:t>
            </a:r>
            <a:r>
              <a:rPr lang="nb-NO" dirty="0"/>
              <a:t> </a:t>
            </a:r>
            <a:r>
              <a:rPr lang="nb-NO" dirty="0" err="1"/>
              <a:t>manipulation</a:t>
            </a:r>
            <a:r>
              <a:rPr lang="nb-NO" dirty="0"/>
              <a:t> </a:t>
            </a:r>
            <a:r>
              <a:rPr lang="nb-NO" dirty="0" err="1"/>
              <a:t>schemes</a:t>
            </a:r>
            <a:endParaRPr lang="nb-NO" dirty="0"/>
          </a:p>
        </p:txBody>
      </p:sp>
      <p:pic>
        <p:nvPicPr>
          <p:cNvPr id="8" name="Plassholder for innhold 7" descr="Et bilde som inneholder tekst, skjermbilde, Font&#10;&#10;Automatisk generert beskrivelse">
            <a:extLst>
              <a:ext uri="{FF2B5EF4-FFF2-40B4-BE49-F238E27FC236}">
                <a16:creationId xmlns:a16="http://schemas.microsoft.com/office/drawing/2014/main" id="{C9D9EC56-631A-EB01-831F-7053B43145C5}"/>
              </a:ext>
            </a:extLst>
          </p:cNvPr>
          <p:cNvPicPr>
            <a:picLocks noGrp="1" noChangeAspect="1"/>
          </p:cNvPicPr>
          <p:nvPr>
            <p:ph sz="half" idx="30"/>
          </p:nvPr>
        </p:nvPicPr>
        <p:blipFill>
          <a:blip r:embed="rId2">
            <a:extLst>
              <a:ext uri="{28A0092B-C50C-407E-A947-70E740481C1C}">
                <a14:useLocalDpi xmlns:a14="http://schemas.microsoft.com/office/drawing/2010/main" val="0"/>
              </a:ext>
            </a:extLst>
          </a:blip>
          <a:stretch>
            <a:fillRect/>
          </a:stretch>
        </p:blipFill>
        <p:spPr>
          <a:xfrm>
            <a:off x="182935" y="1808154"/>
            <a:ext cx="4210326" cy="3225403"/>
          </a:xfrm>
        </p:spPr>
      </p:pic>
      <p:pic>
        <p:nvPicPr>
          <p:cNvPr id="12" name="Bilde 11" descr="Et bilde som inneholder tekst, skjermbilde, Font&#10;&#10;Automatisk generert beskrivelse">
            <a:extLst>
              <a:ext uri="{FF2B5EF4-FFF2-40B4-BE49-F238E27FC236}">
                <a16:creationId xmlns:a16="http://schemas.microsoft.com/office/drawing/2014/main" id="{A80F5E3C-E201-32B0-B50E-D7886CA442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76089" y="2365625"/>
            <a:ext cx="4315047" cy="2743341"/>
          </a:xfrm>
          <a:prstGeom prst="rect">
            <a:avLst/>
          </a:prstGeom>
        </p:spPr>
      </p:pic>
    </p:spTree>
    <p:extLst>
      <p:ext uri="{BB962C8B-B14F-4D97-AF65-F5344CB8AC3E}">
        <p14:creationId xmlns:p14="http://schemas.microsoft.com/office/powerpoint/2010/main" val="12130348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bunntekst 1">
            <a:extLst>
              <a:ext uri="{FF2B5EF4-FFF2-40B4-BE49-F238E27FC236}">
                <a16:creationId xmlns:a16="http://schemas.microsoft.com/office/drawing/2014/main" id="{6BAC0D3E-9168-E288-7829-02D5D4358479}"/>
              </a:ext>
            </a:extLst>
          </p:cNvPr>
          <p:cNvSpPr>
            <a:spLocks noGrp="1"/>
          </p:cNvSpPr>
          <p:nvPr>
            <p:ph type="ftr" sz="quarter" idx="32"/>
          </p:nvPr>
        </p:nvSpPr>
        <p:spPr/>
        <p:txBody>
          <a:bodyPr/>
          <a:lstStyle/>
          <a:p>
            <a:endParaRPr lang="nb-NO"/>
          </a:p>
        </p:txBody>
      </p:sp>
      <p:sp>
        <p:nvSpPr>
          <p:cNvPr id="3" name="Plassholder for lysbildenummer 2">
            <a:extLst>
              <a:ext uri="{FF2B5EF4-FFF2-40B4-BE49-F238E27FC236}">
                <a16:creationId xmlns:a16="http://schemas.microsoft.com/office/drawing/2014/main" id="{EEFC920A-0CEF-172E-443F-538AB24A1BF3}"/>
              </a:ext>
            </a:extLst>
          </p:cNvPr>
          <p:cNvSpPr>
            <a:spLocks noGrp="1"/>
          </p:cNvSpPr>
          <p:nvPr>
            <p:ph type="sldNum" sz="quarter" idx="33"/>
          </p:nvPr>
        </p:nvSpPr>
        <p:spPr/>
        <p:txBody>
          <a:bodyPr/>
          <a:lstStyle/>
          <a:p>
            <a:r>
              <a:rPr lang="en-US"/>
              <a:t>Side </a:t>
            </a:r>
            <a:fld id="{5251F420-7306-4E7C-A79E-F31A38F7D392}" type="slidenum">
              <a:rPr lang="en-US" smtClean="0"/>
              <a:pPr/>
              <a:t>16</a:t>
            </a:fld>
            <a:endParaRPr lang="en-US"/>
          </a:p>
        </p:txBody>
      </p:sp>
      <p:sp>
        <p:nvSpPr>
          <p:cNvPr id="4" name="Tittel 3">
            <a:extLst>
              <a:ext uri="{FF2B5EF4-FFF2-40B4-BE49-F238E27FC236}">
                <a16:creationId xmlns:a16="http://schemas.microsoft.com/office/drawing/2014/main" id="{88704546-FEED-F17F-4C37-1658A5B9CD71}"/>
              </a:ext>
            </a:extLst>
          </p:cNvPr>
          <p:cNvSpPr>
            <a:spLocks noGrp="1"/>
          </p:cNvSpPr>
          <p:nvPr>
            <p:ph type="title"/>
          </p:nvPr>
        </p:nvSpPr>
        <p:spPr>
          <a:xfrm>
            <a:off x="270033" y="953135"/>
            <a:ext cx="8603933" cy="542658"/>
          </a:xfrm>
        </p:spPr>
        <p:txBody>
          <a:bodyPr/>
          <a:lstStyle/>
          <a:p>
            <a:r>
              <a:rPr lang="nb-NO" dirty="0"/>
              <a:t>EBA/DP/2022/01</a:t>
            </a:r>
          </a:p>
        </p:txBody>
      </p:sp>
      <p:sp>
        <p:nvSpPr>
          <p:cNvPr id="5" name="Undertittel 4">
            <a:extLst>
              <a:ext uri="{FF2B5EF4-FFF2-40B4-BE49-F238E27FC236}">
                <a16:creationId xmlns:a16="http://schemas.microsoft.com/office/drawing/2014/main" id="{578FEE87-E941-21BB-771D-853150E59C53}"/>
              </a:ext>
            </a:extLst>
          </p:cNvPr>
          <p:cNvSpPr>
            <a:spLocks noGrp="1"/>
          </p:cNvSpPr>
          <p:nvPr>
            <p:ph type="subTitle" idx="13"/>
          </p:nvPr>
        </p:nvSpPr>
        <p:spPr>
          <a:xfrm>
            <a:off x="221908" y="1697304"/>
            <a:ext cx="8603933" cy="494749"/>
          </a:xfrm>
        </p:spPr>
        <p:txBody>
          <a:bodyPr/>
          <a:lstStyle/>
          <a:p>
            <a:r>
              <a:rPr lang="nb-NO"/>
              <a:t>The turn to </a:t>
            </a:r>
            <a:r>
              <a:rPr lang="nb-NO" err="1"/>
              <a:t>social</a:t>
            </a:r>
            <a:r>
              <a:rPr lang="nb-NO"/>
              <a:t> </a:t>
            </a:r>
            <a:r>
              <a:rPr lang="nb-NO" err="1"/>
              <a:t>manipulation</a:t>
            </a:r>
            <a:r>
              <a:rPr lang="nb-NO"/>
              <a:t> </a:t>
            </a:r>
            <a:r>
              <a:rPr lang="nb-NO" err="1"/>
              <a:t>schemes</a:t>
            </a:r>
            <a:endParaRPr lang="nb-NO"/>
          </a:p>
        </p:txBody>
      </p:sp>
      <p:pic>
        <p:nvPicPr>
          <p:cNvPr id="14" name="Plassholder for innhold 13" descr="Et bilde som inneholder tekst, skjermbilde&#10;&#10;Automatisk generert beskrivelse">
            <a:extLst>
              <a:ext uri="{FF2B5EF4-FFF2-40B4-BE49-F238E27FC236}">
                <a16:creationId xmlns:a16="http://schemas.microsoft.com/office/drawing/2014/main" id="{64ED29C4-D3D3-C050-81A2-4DA13E18E461}"/>
              </a:ext>
            </a:extLst>
          </p:cNvPr>
          <p:cNvPicPr>
            <a:picLocks noGrp="1" noChangeAspect="1"/>
          </p:cNvPicPr>
          <p:nvPr>
            <p:ph sz="half" idx="30"/>
          </p:nvPr>
        </p:nvPicPr>
        <p:blipFill>
          <a:blip r:embed="rId2">
            <a:extLst>
              <a:ext uri="{28A0092B-C50C-407E-A947-70E740481C1C}">
                <a14:useLocalDpi xmlns:a14="http://schemas.microsoft.com/office/drawing/2010/main" val="0"/>
              </a:ext>
            </a:extLst>
          </a:blip>
          <a:stretch>
            <a:fillRect/>
          </a:stretch>
        </p:blipFill>
        <p:spPr>
          <a:xfrm>
            <a:off x="270033" y="2389565"/>
            <a:ext cx="4442521" cy="2643992"/>
          </a:xfrm>
        </p:spPr>
      </p:pic>
      <p:pic>
        <p:nvPicPr>
          <p:cNvPr id="16" name="Bilde 15" descr="Et bilde som inneholder tekst, skjermbilde, programvare&#10;&#10;Automatisk generert beskrivelse">
            <a:extLst>
              <a:ext uri="{FF2B5EF4-FFF2-40B4-BE49-F238E27FC236}">
                <a16:creationId xmlns:a16="http://schemas.microsoft.com/office/drawing/2014/main" id="{D2E657BA-11B6-C4D2-0F28-404801A348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20126" y="1294282"/>
            <a:ext cx="4893842" cy="3754535"/>
          </a:xfrm>
          <a:prstGeom prst="rect">
            <a:avLst/>
          </a:prstGeom>
        </p:spPr>
      </p:pic>
    </p:spTree>
    <p:extLst>
      <p:ext uri="{BB962C8B-B14F-4D97-AF65-F5344CB8AC3E}">
        <p14:creationId xmlns:p14="http://schemas.microsoft.com/office/powerpoint/2010/main" val="2566323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F8404CB-FF21-4055-89B3-57FE74155097}"/>
              </a:ext>
            </a:extLst>
          </p:cNvPr>
          <p:cNvSpPr>
            <a:spLocks noGrp="1"/>
          </p:cNvSpPr>
          <p:nvPr>
            <p:ph type="ftr" sz="quarter" idx="32"/>
          </p:nvPr>
        </p:nvSpPr>
        <p:spPr/>
        <p:txBody>
          <a:bodyPr/>
          <a:lstStyle/>
          <a:p>
            <a:endParaRPr lang="nb-NO"/>
          </a:p>
        </p:txBody>
      </p:sp>
      <p:sp>
        <p:nvSpPr>
          <p:cNvPr id="3" name="Slide Number Placeholder 2">
            <a:extLst>
              <a:ext uri="{FF2B5EF4-FFF2-40B4-BE49-F238E27FC236}">
                <a16:creationId xmlns:a16="http://schemas.microsoft.com/office/drawing/2014/main" id="{242EA1FE-B267-4FD7-8CA2-9B62F1D0ED7B}"/>
              </a:ext>
            </a:extLst>
          </p:cNvPr>
          <p:cNvSpPr>
            <a:spLocks noGrp="1"/>
          </p:cNvSpPr>
          <p:nvPr>
            <p:ph type="sldNum" sz="quarter" idx="33"/>
          </p:nvPr>
        </p:nvSpPr>
        <p:spPr/>
        <p:txBody>
          <a:bodyPr/>
          <a:lstStyle/>
          <a:p>
            <a:r>
              <a:rPr lang="en-US"/>
              <a:t>Side </a:t>
            </a:r>
            <a:fld id="{5251F420-7306-4E7C-A79E-F31A38F7D392}" type="slidenum">
              <a:rPr lang="en-US" smtClean="0"/>
              <a:pPr/>
              <a:t>17</a:t>
            </a:fld>
            <a:endParaRPr lang="en-US"/>
          </a:p>
        </p:txBody>
      </p:sp>
      <p:sp>
        <p:nvSpPr>
          <p:cNvPr id="4" name="Title 3">
            <a:extLst>
              <a:ext uri="{FF2B5EF4-FFF2-40B4-BE49-F238E27FC236}">
                <a16:creationId xmlns:a16="http://schemas.microsoft.com/office/drawing/2014/main" id="{EE9402FB-1B2A-4394-A50A-96744402B9AD}"/>
              </a:ext>
            </a:extLst>
          </p:cNvPr>
          <p:cNvSpPr>
            <a:spLocks noGrp="1"/>
          </p:cNvSpPr>
          <p:nvPr>
            <p:ph type="title"/>
          </p:nvPr>
        </p:nvSpPr>
        <p:spPr>
          <a:xfrm>
            <a:off x="244623" y="1216727"/>
            <a:ext cx="8603933" cy="542658"/>
          </a:xfrm>
        </p:spPr>
        <p:txBody>
          <a:bodyPr/>
          <a:lstStyle/>
          <a:p>
            <a:r>
              <a:rPr lang="nb-NO" dirty="0" err="1">
                <a:cs typeface="Arial"/>
              </a:rPr>
              <a:t>Social</a:t>
            </a:r>
            <a:r>
              <a:rPr lang="nb-NO" dirty="0">
                <a:cs typeface="Arial"/>
              </a:rPr>
              <a:t> </a:t>
            </a:r>
            <a:r>
              <a:rPr lang="nb-NO" dirty="0" err="1">
                <a:cs typeface="Arial"/>
              </a:rPr>
              <a:t>manipulation</a:t>
            </a:r>
            <a:r>
              <a:rPr lang="nb-NO" dirty="0">
                <a:cs typeface="Arial"/>
              </a:rPr>
              <a:t> </a:t>
            </a:r>
            <a:r>
              <a:rPr lang="nb-NO" dirty="0" err="1">
                <a:cs typeface="Arial"/>
              </a:rPr>
              <a:t>fraud</a:t>
            </a:r>
            <a:endParaRPr lang="nb-NO" dirty="0">
              <a:cs typeface="Arial"/>
            </a:endParaRPr>
          </a:p>
        </p:txBody>
      </p:sp>
      <p:sp>
        <p:nvSpPr>
          <p:cNvPr id="6" name="Content Placeholder 5">
            <a:extLst>
              <a:ext uri="{FF2B5EF4-FFF2-40B4-BE49-F238E27FC236}">
                <a16:creationId xmlns:a16="http://schemas.microsoft.com/office/drawing/2014/main" id="{7C1F67F1-6BB6-42B4-B19F-833B2F011F92}"/>
              </a:ext>
            </a:extLst>
          </p:cNvPr>
          <p:cNvSpPr>
            <a:spLocks noGrp="1"/>
          </p:cNvSpPr>
          <p:nvPr>
            <p:ph sz="half" idx="30"/>
          </p:nvPr>
        </p:nvSpPr>
        <p:spPr>
          <a:xfrm>
            <a:off x="244623" y="2175374"/>
            <a:ext cx="8603933" cy="3225827"/>
          </a:xfrm>
        </p:spPr>
        <p:txBody>
          <a:bodyPr vert="horz" wrap="square" lIns="0" tIns="0" rIns="0" bIns="0" numCol="1" rtlCol="0" anchor="t" anchorCtr="0" compatLnSpc="1">
            <a:prstTxWarp prst="textNoShape">
              <a:avLst/>
            </a:prstTxWarp>
            <a:noAutofit/>
          </a:bodyPr>
          <a:lstStyle/>
          <a:p>
            <a:pPr marL="215741" indent="-215741"/>
            <a:r>
              <a:rPr lang="nb-NO" sz="1500" dirty="0" err="1">
                <a:cs typeface="Arial"/>
              </a:rPr>
              <a:t>Exploiting</a:t>
            </a:r>
            <a:r>
              <a:rPr lang="nb-NO" sz="1500" dirty="0">
                <a:cs typeface="Arial"/>
              </a:rPr>
              <a:t> mobile-</a:t>
            </a:r>
            <a:r>
              <a:rPr lang="nb-NO" sz="1500" dirty="0" err="1">
                <a:cs typeface="Arial"/>
              </a:rPr>
              <a:t>based</a:t>
            </a:r>
            <a:r>
              <a:rPr lang="nb-NO" sz="1500" dirty="0">
                <a:cs typeface="Arial"/>
              </a:rPr>
              <a:t> </a:t>
            </a:r>
            <a:r>
              <a:rPr lang="nb-NO" sz="1500" dirty="0" err="1">
                <a:cs typeface="Arial"/>
              </a:rPr>
              <a:t>authentication</a:t>
            </a:r>
            <a:r>
              <a:rPr lang="nb-NO" sz="1500" dirty="0">
                <a:cs typeface="Arial"/>
              </a:rPr>
              <a:t> </a:t>
            </a:r>
            <a:r>
              <a:rPr lang="nb-NO" sz="1500" dirty="0" err="1">
                <a:cs typeface="Arial"/>
              </a:rPr>
              <a:t>solutions</a:t>
            </a:r>
            <a:endParaRPr lang="nb-NO" sz="1500" dirty="0">
              <a:cs typeface="Arial"/>
            </a:endParaRPr>
          </a:p>
          <a:p>
            <a:pPr marL="514350" lvl="1" indent="-171450"/>
            <a:r>
              <a:rPr lang="nb-NO" sz="1350" dirty="0" err="1">
                <a:cs typeface="Arial"/>
              </a:rPr>
              <a:t>Speaking</a:t>
            </a:r>
            <a:r>
              <a:rPr lang="nb-NO" sz="1350" dirty="0">
                <a:cs typeface="Arial"/>
              </a:rPr>
              <a:t> </a:t>
            </a:r>
            <a:r>
              <a:rPr lang="nb-NO" sz="1350" dirty="0" err="1">
                <a:cs typeface="Arial"/>
              </a:rPr>
              <a:t>on</a:t>
            </a:r>
            <a:r>
              <a:rPr lang="nb-NO" sz="1350" dirty="0">
                <a:cs typeface="Arial"/>
              </a:rPr>
              <a:t> </a:t>
            </a:r>
            <a:r>
              <a:rPr lang="nb-NO" sz="1350" dirty="0" err="1">
                <a:cs typeface="Arial"/>
              </a:rPr>
              <a:t>the</a:t>
            </a:r>
            <a:r>
              <a:rPr lang="nb-NO" sz="1350" dirty="0">
                <a:cs typeface="Arial"/>
              </a:rPr>
              <a:t> </a:t>
            </a:r>
            <a:r>
              <a:rPr lang="nb-NO" sz="1350" dirty="0" err="1">
                <a:cs typeface="Arial"/>
              </a:rPr>
              <a:t>phone</a:t>
            </a:r>
            <a:r>
              <a:rPr lang="nb-NO" sz="1350" dirty="0">
                <a:cs typeface="Arial"/>
              </a:rPr>
              <a:t> </a:t>
            </a:r>
            <a:r>
              <a:rPr lang="nb-NO" sz="1350" dirty="0" err="1">
                <a:cs typeface="Arial"/>
              </a:rPr>
              <a:t>with</a:t>
            </a:r>
            <a:r>
              <a:rPr lang="nb-NO" sz="1350" dirty="0">
                <a:cs typeface="Arial"/>
              </a:rPr>
              <a:t> </a:t>
            </a:r>
            <a:r>
              <a:rPr lang="nb-NO" sz="1350" dirty="0" err="1">
                <a:cs typeface="Arial"/>
              </a:rPr>
              <a:t>the</a:t>
            </a:r>
            <a:r>
              <a:rPr lang="nb-NO" sz="1350" dirty="0">
                <a:cs typeface="Arial"/>
              </a:rPr>
              <a:t> </a:t>
            </a:r>
            <a:r>
              <a:rPr lang="nb-NO" sz="1350" dirty="0" err="1">
                <a:cs typeface="Arial"/>
              </a:rPr>
              <a:t>consumer</a:t>
            </a:r>
            <a:r>
              <a:rPr lang="nb-NO" sz="1350" dirty="0">
                <a:cs typeface="Arial"/>
              </a:rPr>
              <a:t>, </a:t>
            </a:r>
            <a:r>
              <a:rPr lang="nb-NO" sz="1350" dirty="0" err="1">
                <a:cs typeface="Arial"/>
              </a:rPr>
              <a:t>tricking</a:t>
            </a:r>
            <a:r>
              <a:rPr lang="nb-NO" sz="1350" dirty="0">
                <a:cs typeface="Arial"/>
              </a:rPr>
              <a:t> him </a:t>
            </a:r>
            <a:r>
              <a:rPr lang="nb-NO" sz="1350" dirty="0" err="1">
                <a:cs typeface="Arial"/>
              </a:rPr>
              <a:t>into</a:t>
            </a:r>
            <a:r>
              <a:rPr lang="nb-NO" sz="1350" dirty="0">
                <a:cs typeface="Arial"/>
              </a:rPr>
              <a:t> </a:t>
            </a:r>
            <a:r>
              <a:rPr lang="nb-NO" sz="1350" dirty="0" err="1">
                <a:cs typeface="Arial"/>
              </a:rPr>
              <a:t>approving</a:t>
            </a:r>
            <a:r>
              <a:rPr lang="nb-NO" sz="1350" dirty="0">
                <a:cs typeface="Arial"/>
              </a:rPr>
              <a:t> </a:t>
            </a:r>
            <a:r>
              <a:rPr lang="nb-NO" sz="1350" dirty="0" err="1">
                <a:cs typeface="Arial"/>
              </a:rPr>
              <a:t>login</a:t>
            </a:r>
            <a:r>
              <a:rPr lang="nb-NO" sz="1350" dirty="0">
                <a:cs typeface="Arial"/>
              </a:rPr>
              <a:t> and </a:t>
            </a:r>
            <a:r>
              <a:rPr lang="nb-NO" sz="1350" dirty="0" err="1">
                <a:cs typeface="Arial"/>
              </a:rPr>
              <a:t>payment</a:t>
            </a:r>
            <a:r>
              <a:rPr lang="nb-NO" sz="1350" dirty="0">
                <a:cs typeface="Arial"/>
              </a:rPr>
              <a:t> under false </a:t>
            </a:r>
            <a:r>
              <a:rPr lang="nb-NO" sz="1350" dirty="0" err="1">
                <a:cs typeface="Arial"/>
              </a:rPr>
              <a:t>pretenses</a:t>
            </a:r>
            <a:endParaRPr lang="nb-NO" sz="1350" dirty="0">
              <a:cs typeface="Arial"/>
            </a:endParaRPr>
          </a:p>
          <a:p>
            <a:pPr marL="342900" lvl="1" indent="0">
              <a:buNone/>
            </a:pPr>
            <a:endParaRPr lang="nb-NO" sz="1350" dirty="0">
              <a:cs typeface="Arial"/>
            </a:endParaRPr>
          </a:p>
          <a:p>
            <a:pPr marL="215741" indent="-215741"/>
            <a:r>
              <a:rPr lang="nb-NO" sz="1500" dirty="0">
                <a:cs typeface="Arial"/>
              </a:rPr>
              <a:t>'Safe </a:t>
            </a:r>
            <a:r>
              <a:rPr lang="nb-NO" sz="1500" dirty="0" err="1">
                <a:cs typeface="Arial"/>
              </a:rPr>
              <a:t>account</a:t>
            </a:r>
            <a:r>
              <a:rPr lang="nb-NO" sz="1500" dirty="0">
                <a:cs typeface="Arial"/>
              </a:rPr>
              <a:t>'</a:t>
            </a:r>
          </a:p>
          <a:p>
            <a:pPr marL="514350" lvl="1" indent="-171450"/>
            <a:r>
              <a:rPr lang="nb-NO" sz="1350" dirty="0"/>
              <a:t>The </a:t>
            </a:r>
            <a:r>
              <a:rPr lang="nb-NO" sz="1350" dirty="0" err="1"/>
              <a:t>consumer</a:t>
            </a:r>
            <a:r>
              <a:rPr lang="nb-NO" sz="1350" dirty="0"/>
              <a:t> must transfer to </a:t>
            </a:r>
            <a:r>
              <a:rPr lang="nb-NO" sz="1350" dirty="0" err="1"/>
              <a:t>money</a:t>
            </a:r>
            <a:r>
              <a:rPr lang="nb-NO" sz="1350" dirty="0"/>
              <a:t> to a 'safe </a:t>
            </a:r>
            <a:r>
              <a:rPr lang="nb-NO" sz="1350" dirty="0" err="1"/>
              <a:t>account</a:t>
            </a:r>
            <a:r>
              <a:rPr lang="nb-NO" sz="1350" dirty="0"/>
              <a:t>' </a:t>
            </a:r>
            <a:r>
              <a:rPr lang="nb-NO" sz="1350" dirty="0" err="1"/>
              <a:t>opened</a:t>
            </a:r>
            <a:r>
              <a:rPr lang="nb-NO" sz="1350" dirty="0"/>
              <a:t> in </a:t>
            </a:r>
            <a:r>
              <a:rPr lang="nb-NO" sz="1350" dirty="0" err="1"/>
              <a:t>their</a:t>
            </a:r>
            <a:r>
              <a:rPr lang="nb-NO" sz="1350" dirty="0"/>
              <a:t> </a:t>
            </a:r>
            <a:r>
              <a:rPr lang="nb-NO" sz="1350" dirty="0" err="1"/>
              <a:t>name</a:t>
            </a:r>
            <a:r>
              <a:rPr lang="nb-NO" sz="1350" dirty="0"/>
              <a:t> </a:t>
            </a:r>
          </a:p>
          <a:p>
            <a:pPr marL="342900" lvl="1" indent="0">
              <a:buNone/>
            </a:pPr>
            <a:endParaRPr lang="nb-NO" dirty="0">
              <a:cs typeface="Arial"/>
            </a:endParaRPr>
          </a:p>
          <a:p>
            <a:pPr marL="215741" indent="-215741"/>
            <a:r>
              <a:rPr lang="nb-NO" sz="1500" dirty="0" err="1">
                <a:cs typeface="Arial"/>
              </a:rPr>
              <a:t>Romance</a:t>
            </a:r>
            <a:r>
              <a:rPr lang="nb-NO" sz="1500" dirty="0">
                <a:cs typeface="Arial"/>
              </a:rPr>
              <a:t> </a:t>
            </a:r>
            <a:r>
              <a:rPr lang="nb-NO" sz="1500" dirty="0" err="1">
                <a:cs typeface="Arial"/>
              </a:rPr>
              <a:t>scams</a:t>
            </a:r>
            <a:r>
              <a:rPr lang="nb-NO" sz="1500" dirty="0">
                <a:cs typeface="Arial"/>
              </a:rPr>
              <a:t>, </a:t>
            </a:r>
            <a:r>
              <a:rPr lang="nb-NO" sz="1500" dirty="0" err="1">
                <a:cs typeface="Arial"/>
              </a:rPr>
              <a:t>investment</a:t>
            </a:r>
            <a:r>
              <a:rPr lang="nb-NO" sz="1500" dirty="0">
                <a:cs typeface="Arial"/>
              </a:rPr>
              <a:t> </a:t>
            </a:r>
            <a:r>
              <a:rPr lang="nb-NO" sz="1500" dirty="0" err="1">
                <a:cs typeface="Arial"/>
              </a:rPr>
              <a:t>scams</a:t>
            </a:r>
            <a:endParaRPr lang="nb-NO" sz="1500" dirty="0">
              <a:cs typeface="Arial"/>
            </a:endParaRPr>
          </a:p>
          <a:p>
            <a:pPr marL="215741" indent="-215741"/>
            <a:endParaRPr lang="nb-NO" sz="1500" dirty="0">
              <a:cs typeface="Arial"/>
            </a:endParaRPr>
          </a:p>
          <a:p>
            <a:pPr marL="215741" indent="-215741"/>
            <a:r>
              <a:rPr lang="nb-NO" sz="1500" dirty="0">
                <a:cs typeface="Arial"/>
              </a:rPr>
              <a:t>CEO </a:t>
            </a:r>
            <a:r>
              <a:rPr lang="nb-NO" sz="1500" dirty="0" err="1">
                <a:cs typeface="Arial"/>
              </a:rPr>
              <a:t>fraud</a:t>
            </a:r>
            <a:endParaRPr lang="nb-NO" sz="1500" dirty="0">
              <a:cs typeface="Arial"/>
            </a:endParaRPr>
          </a:p>
          <a:p>
            <a:pPr marL="215741" indent="-215741"/>
            <a:endParaRPr lang="nb-NO" sz="1500" dirty="0">
              <a:cs typeface="Arial"/>
            </a:endParaRPr>
          </a:p>
          <a:p>
            <a:pPr marL="215741" indent="-215741"/>
            <a:endParaRPr lang="nb-NO" dirty="0">
              <a:cs typeface="Arial"/>
            </a:endParaRPr>
          </a:p>
          <a:p>
            <a:pPr marL="342900" lvl="1" indent="0">
              <a:buNone/>
            </a:pPr>
            <a:endParaRPr lang="en-US" dirty="0">
              <a:cs typeface="Arial"/>
            </a:endParaRPr>
          </a:p>
        </p:txBody>
      </p:sp>
      <p:pic>
        <p:nvPicPr>
          <p:cNvPr id="8" name="Picture 7" descr="Euridika">
            <a:extLst>
              <a:ext uri="{FF2B5EF4-FFF2-40B4-BE49-F238E27FC236}">
                <a16:creationId xmlns:a16="http://schemas.microsoft.com/office/drawing/2014/main" id="{60D19431-E63B-0AF8-96A4-1D5ACB899E9F}"/>
              </a:ext>
            </a:extLst>
          </p:cNvPr>
          <p:cNvPicPr>
            <a:picLocks noChangeAspect="1"/>
          </p:cNvPicPr>
          <p:nvPr/>
        </p:nvPicPr>
        <p:blipFill>
          <a:blip r:embed="rId2"/>
          <a:stretch>
            <a:fillRect/>
          </a:stretch>
        </p:blipFill>
        <p:spPr>
          <a:xfrm>
            <a:off x="6745857" y="802685"/>
            <a:ext cx="2057400" cy="1370743"/>
          </a:xfrm>
          <a:prstGeom prst="rect">
            <a:avLst/>
          </a:prstGeom>
        </p:spPr>
      </p:pic>
    </p:spTree>
    <p:extLst>
      <p:ext uri="{BB962C8B-B14F-4D97-AF65-F5344CB8AC3E}">
        <p14:creationId xmlns:p14="http://schemas.microsoft.com/office/powerpoint/2010/main" val="2300082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F8404CB-FF21-4055-89B3-57FE74155097}"/>
              </a:ext>
            </a:extLst>
          </p:cNvPr>
          <p:cNvSpPr>
            <a:spLocks noGrp="1"/>
          </p:cNvSpPr>
          <p:nvPr>
            <p:ph type="ftr" sz="quarter" idx="32"/>
          </p:nvPr>
        </p:nvSpPr>
        <p:spPr/>
        <p:txBody>
          <a:bodyPr/>
          <a:lstStyle/>
          <a:p>
            <a:endParaRPr lang="nb-NO"/>
          </a:p>
        </p:txBody>
      </p:sp>
      <p:sp>
        <p:nvSpPr>
          <p:cNvPr id="3" name="Slide Number Placeholder 2">
            <a:extLst>
              <a:ext uri="{FF2B5EF4-FFF2-40B4-BE49-F238E27FC236}">
                <a16:creationId xmlns:a16="http://schemas.microsoft.com/office/drawing/2014/main" id="{242EA1FE-B267-4FD7-8CA2-9B62F1D0ED7B}"/>
              </a:ext>
            </a:extLst>
          </p:cNvPr>
          <p:cNvSpPr>
            <a:spLocks noGrp="1"/>
          </p:cNvSpPr>
          <p:nvPr>
            <p:ph type="sldNum" sz="quarter" idx="33"/>
          </p:nvPr>
        </p:nvSpPr>
        <p:spPr/>
        <p:txBody>
          <a:bodyPr/>
          <a:lstStyle/>
          <a:p>
            <a:r>
              <a:rPr lang="en-US"/>
              <a:t>Side </a:t>
            </a:r>
            <a:fld id="{5251F420-7306-4E7C-A79E-F31A38F7D392}" type="slidenum">
              <a:rPr lang="en-US" smtClean="0"/>
              <a:pPr/>
              <a:t>18</a:t>
            </a:fld>
            <a:endParaRPr lang="en-US"/>
          </a:p>
        </p:txBody>
      </p:sp>
      <p:sp>
        <p:nvSpPr>
          <p:cNvPr id="4" name="Title 3">
            <a:extLst>
              <a:ext uri="{FF2B5EF4-FFF2-40B4-BE49-F238E27FC236}">
                <a16:creationId xmlns:a16="http://schemas.microsoft.com/office/drawing/2014/main" id="{EE9402FB-1B2A-4394-A50A-96744402B9AD}"/>
              </a:ext>
            </a:extLst>
          </p:cNvPr>
          <p:cNvSpPr>
            <a:spLocks noGrp="1"/>
          </p:cNvSpPr>
          <p:nvPr>
            <p:ph type="title"/>
          </p:nvPr>
        </p:nvSpPr>
        <p:spPr>
          <a:xfrm>
            <a:off x="270033" y="1112091"/>
            <a:ext cx="8603933" cy="542658"/>
          </a:xfrm>
        </p:spPr>
        <p:txBody>
          <a:bodyPr/>
          <a:lstStyle/>
          <a:p>
            <a:r>
              <a:rPr lang="nb-NO" dirty="0" err="1">
                <a:cs typeface="Arial"/>
              </a:rPr>
              <a:t>Social</a:t>
            </a:r>
            <a:r>
              <a:rPr lang="nb-NO" dirty="0">
                <a:cs typeface="Arial"/>
              </a:rPr>
              <a:t> </a:t>
            </a:r>
            <a:r>
              <a:rPr lang="nb-NO" dirty="0" err="1">
                <a:cs typeface="Arial"/>
              </a:rPr>
              <a:t>manipulation</a:t>
            </a:r>
            <a:r>
              <a:rPr lang="nb-NO" dirty="0">
                <a:cs typeface="Arial"/>
              </a:rPr>
              <a:t> </a:t>
            </a:r>
            <a:r>
              <a:rPr lang="nb-NO" dirty="0" err="1">
                <a:cs typeface="Arial"/>
              </a:rPr>
              <a:t>fraud</a:t>
            </a:r>
            <a:endParaRPr lang="nb-NO" dirty="0">
              <a:cs typeface="Arial"/>
            </a:endParaRPr>
          </a:p>
        </p:txBody>
      </p:sp>
      <p:sp>
        <p:nvSpPr>
          <p:cNvPr id="5" name="Subtitle 4">
            <a:extLst>
              <a:ext uri="{FF2B5EF4-FFF2-40B4-BE49-F238E27FC236}">
                <a16:creationId xmlns:a16="http://schemas.microsoft.com/office/drawing/2014/main" id="{89B87380-498D-4B4A-B4BE-EDDE48A4F892}"/>
              </a:ext>
            </a:extLst>
          </p:cNvPr>
          <p:cNvSpPr>
            <a:spLocks noGrp="1"/>
          </p:cNvSpPr>
          <p:nvPr>
            <p:ph type="subTitle" idx="13"/>
          </p:nvPr>
        </p:nvSpPr>
        <p:spPr>
          <a:xfrm>
            <a:off x="244623" y="1857852"/>
            <a:ext cx="8603933" cy="494749"/>
          </a:xfrm>
        </p:spPr>
        <p:txBody>
          <a:bodyPr/>
          <a:lstStyle/>
          <a:p>
            <a:r>
              <a:rPr lang="nb-NO" dirty="0">
                <a:cs typeface="Arial"/>
              </a:rPr>
              <a:t>A </a:t>
            </a:r>
            <a:r>
              <a:rPr lang="nb-NO" dirty="0" err="1">
                <a:cs typeface="Arial"/>
              </a:rPr>
              <a:t>recent</a:t>
            </a:r>
            <a:r>
              <a:rPr lang="nb-NO" dirty="0">
                <a:cs typeface="Arial"/>
              </a:rPr>
              <a:t> Norwegian-</a:t>
            </a:r>
            <a:r>
              <a:rPr lang="nb-NO" dirty="0" err="1">
                <a:cs typeface="Arial"/>
              </a:rPr>
              <a:t>Italian</a:t>
            </a:r>
            <a:r>
              <a:rPr lang="nb-NO" dirty="0">
                <a:cs typeface="Arial"/>
              </a:rPr>
              <a:t> CEO-</a:t>
            </a:r>
            <a:r>
              <a:rPr lang="nb-NO" dirty="0" err="1">
                <a:cs typeface="Arial"/>
              </a:rPr>
              <a:t>fraud</a:t>
            </a:r>
            <a:r>
              <a:rPr lang="nb-NO" dirty="0">
                <a:cs typeface="Arial"/>
              </a:rPr>
              <a:t> case – losses of more </a:t>
            </a:r>
            <a:r>
              <a:rPr lang="nb-NO" dirty="0" err="1">
                <a:cs typeface="Arial"/>
              </a:rPr>
              <a:t>than</a:t>
            </a:r>
            <a:r>
              <a:rPr lang="nb-NO" dirty="0">
                <a:cs typeface="Arial"/>
              </a:rPr>
              <a:t> 10 million euros</a:t>
            </a:r>
          </a:p>
        </p:txBody>
      </p:sp>
      <p:sp>
        <p:nvSpPr>
          <p:cNvPr id="6" name="Content Placeholder 5">
            <a:extLst>
              <a:ext uri="{FF2B5EF4-FFF2-40B4-BE49-F238E27FC236}">
                <a16:creationId xmlns:a16="http://schemas.microsoft.com/office/drawing/2014/main" id="{7C1F67F1-6BB6-42B4-B19F-833B2F011F92}"/>
              </a:ext>
            </a:extLst>
          </p:cNvPr>
          <p:cNvSpPr>
            <a:spLocks noGrp="1"/>
          </p:cNvSpPr>
          <p:nvPr>
            <p:ph sz="half" idx="30"/>
          </p:nvPr>
        </p:nvSpPr>
        <p:spPr>
          <a:xfrm>
            <a:off x="244623" y="2175374"/>
            <a:ext cx="8603933" cy="3225827"/>
          </a:xfrm>
        </p:spPr>
        <p:txBody>
          <a:bodyPr vert="horz" wrap="square" lIns="0" tIns="0" rIns="0" bIns="0" numCol="1" rtlCol="0" anchor="t" anchorCtr="0" compatLnSpc="1">
            <a:prstTxWarp prst="textNoShape">
              <a:avLst/>
            </a:prstTxWarp>
            <a:noAutofit/>
          </a:bodyPr>
          <a:lstStyle/>
          <a:p>
            <a:pPr marL="215741" indent="-215741"/>
            <a:endParaRPr lang="nb-NO" sz="1500" dirty="0">
              <a:cs typeface="Arial"/>
            </a:endParaRPr>
          </a:p>
          <a:p>
            <a:pPr marL="215741" indent="-215741"/>
            <a:endParaRPr lang="nb-NO" dirty="0">
              <a:cs typeface="Arial"/>
            </a:endParaRPr>
          </a:p>
          <a:p>
            <a:pPr marL="342900" lvl="1" indent="0">
              <a:buNone/>
            </a:pPr>
            <a:endParaRPr lang="en-US" dirty="0">
              <a:cs typeface="Arial"/>
            </a:endParaRPr>
          </a:p>
        </p:txBody>
      </p:sp>
      <p:pic>
        <p:nvPicPr>
          <p:cNvPr id="9" name="Bilde 8">
            <a:extLst>
              <a:ext uri="{FF2B5EF4-FFF2-40B4-BE49-F238E27FC236}">
                <a16:creationId xmlns:a16="http://schemas.microsoft.com/office/drawing/2014/main" id="{AF6E3DC9-1674-74B7-7768-45A66C5FE8D5}"/>
              </a:ext>
            </a:extLst>
          </p:cNvPr>
          <p:cNvPicPr>
            <a:picLocks noChangeAspect="1"/>
          </p:cNvPicPr>
          <p:nvPr/>
        </p:nvPicPr>
        <p:blipFill>
          <a:blip r:embed="rId3"/>
          <a:stretch>
            <a:fillRect/>
          </a:stretch>
        </p:blipFill>
        <p:spPr>
          <a:xfrm>
            <a:off x="1378300" y="2372375"/>
            <a:ext cx="5648615" cy="2948139"/>
          </a:xfrm>
          <a:prstGeom prst="rect">
            <a:avLst/>
          </a:prstGeom>
        </p:spPr>
      </p:pic>
    </p:spTree>
    <p:extLst>
      <p:ext uri="{BB962C8B-B14F-4D97-AF65-F5344CB8AC3E}">
        <p14:creationId xmlns:p14="http://schemas.microsoft.com/office/powerpoint/2010/main" val="6086011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bunntekst 1">
            <a:extLst>
              <a:ext uri="{FF2B5EF4-FFF2-40B4-BE49-F238E27FC236}">
                <a16:creationId xmlns:a16="http://schemas.microsoft.com/office/drawing/2014/main" id="{622C372B-070A-1BC6-71BE-251551083774}"/>
              </a:ext>
            </a:extLst>
          </p:cNvPr>
          <p:cNvSpPr>
            <a:spLocks noGrp="1"/>
          </p:cNvSpPr>
          <p:nvPr>
            <p:ph type="ftr" sz="quarter" idx="32"/>
          </p:nvPr>
        </p:nvSpPr>
        <p:spPr/>
        <p:txBody>
          <a:bodyPr/>
          <a:lstStyle/>
          <a:p>
            <a:endParaRPr lang="nb-NO"/>
          </a:p>
        </p:txBody>
      </p:sp>
      <p:sp>
        <p:nvSpPr>
          <p:cNvPr id="3" name="Plassholder for lysbildenummer 2">
            <a:extLst>
              <a:ext uri="{FF2B5EF4-FFF2-40B4-BE49-F238E27FC236}">
                <a16:creationId xmlns:a16="http://schemas.microsoft.com/office/drawing/2014/main" id="{E95DA11D-FF58-CADC-E831-614D4D98DBD0}"/>
              </a:ext>
            </a:extLst>
          </p:cNvPr>
          <p:cNvSpPr>
            <a:spLocks noGrp="1"/>
          </p:cNvSpPr>
          <p:nvPr>
            <p:ph type="sldNum" sz="quarter" idx="33"/>
          </p:nvPr>
        </p:nvSpPr>
        <p:spPr/>
        <p:txBody>
          <a:bodyPr/>
          <a:lstStyle/>
          <a:p>
            <a:r>
              <a:rPr lang="en-US"/>
              <a:t>Side </a:t>
            </a:r>
            <a:fld id="{5251F420-7306-4E7C-A79E-F31A38F7D392}" type="slidenum">
              <a:rPr lang="en-US" smtClean="0"/>
              <a:pPr/>
              <a:t>19</a:t>
            </a:fld>
            <a:endParaRPr lang="en-US"/>
          </a:p>
        </p:txBody>
      </p:sp>
      <p:sp>
        <p:nvSpPr>
          <p:cNvPr id="4" name="Tittel 3">
            <a:extLst>
              <a:ext uri="{FF2B5EF4-FFF2-40B4-BE49-F238E27FC236}">
                <a16:creationId xmlns:a16="http://schemas.microsoft.com/office/drawing/2014/main" id="{EE43D637-9B5A-EBC8-2ECB-92C70CA1FBEC}"/>
              </a:ext>
            </a:extLst>
          </p:cNvPr>
          <p:cNvSpPr>
            <a:spLocks noGrp="1"/>
          </p:cNvSpPr>
          <p:nvPr>
            <p:ph type="title"/>
          </p:nvPr>
        </p:nvSpPr>
        <p:spPr>
          <a:xfrm>
            <a:off x="179512" y="1369960"/>
            <a:ext cx="8603933" cy="542658"/>
          </a:xfrm>
        </p:spPr>
        <p:txBody>
          <a:bodyPr/>
          <a:lstStyle/>
          <a:p>
            <a:r>
              <a:rPr lang="nb-NO" dirty="0" err="1"/>
              <a:t>Views</a:t>
            </a:r>
            <a:r>
              <a:rPr lang="nb-NO" dirty="0"/>
              <a:t> </a:t>
            </a:r>
            <a:r>
              <a:rPr lang="nb-NO" dirty="0" err="1"/>
              <a:t>on</a:t>
            </a:r>
            <a:r>
              <a:rPr lang="nb-NO" dirty="0"/>
              <a:t> </a:t>
            </a:r>
            <a:r>
              <a:rPr lang="nb-NO" dirty="0" err="1"/>
              <a:t>interpretation</a:t>
            </a:r>
            <a:r>
              <a:rPr lang="nb-NO" dirty="0"/>
              <a:t> of </a:t>
            </a:r>
            <a:r>
              <a:rPr lang="nb-NO" dirty="0" err="1"/>
              <a:t>the</a:t>
            </a:r>
            <a:r>
              <a:rPr lang="nb-NO" dirty="0"/>
              <a:t> </a:t>
            </a:r>
            <a:r>
              <a:rPr lang="nb-NO" dirty="0" err="1"/>
              <a:t>current</a:t>
            </a:r>
            <a:r>
              <a:rPr lang="nb-NO" dirty="0"/>
              <a:t> </a:t>
            </a:r>
            <a:r>
              <a:rPr lang="nb-NO" dirty="0" err="1"/>
              <a:t>directive</a:t>
            </a:r>
            <a:endParaRPr lang="nb-NO" dirty="0"/>
          </a:p>
        </p:txBody>
      </p:sp>
      <p:sp>
        <p:nvSpPr>
          <p:cNvPr id="6" name="Plassholder for innhold 5">
            <a:extLst>
              <a:ext uri="{FF2B5EF4-FFF2-40B4-BE49-F238E27FC236}">
                <a16:creationId xmlns:a16="http://schemas.microsoft.com/office/drawing/2014/main" id="{52C125EF-ACC7-E230-597A-88EFE1678709}"/>
              </a:ext>
            </a:extLst>
          </p:cNvPr>
          <p:cNvSpPr>
            <a:spLocks noGrp="1"/>
          </p:cNvSpPr>
          <p:nvPr>
            <p:ph sz="half" idx="30"/>
          </p:nvPr>
        </p:nvSpPr>
        <p:spPr>
          <a:xfrm>
            <a:off x="270033" y="2420372"/>
            <a:ext cx="8603933" cy="4301103"/>
          </a:xfrm>
        </p:spPr>
        <p:txBody>
          <a:bodyPr/>
          <a:lstStyle/>
          <a:p>
            <a:r>
              <a:rPr lang="en-US" dirty="0"/>
              <a:t>Commission:  “[PSD2] ….does not cover </a:t>
            </a:r>
            <a:r>
              <a:rPr lang="en-US" b="1" dirty="0"/>
              <a:t>the types of fraud which have emerged </a:t>
            </a:r>
            <a:r>
              <a:rPr lang="en-US" dirty="0"/>
              <a:t>since its adoption and which have become increasingly widespread, such as cases where consumers are manipulated by fraudsters and tricked into </a:t>
            </a:r>
            <a:r>
              <a:rPr lang="en-US" b="1" dirty="0" err="1"/>
              <a:t>authorising</a:t>
            </a:r>
            <a:r>
              <a:rPr lang="en-US" dirty="0"/>
              <a:t> a payment transaction.</a:t>
            </a:r>
          </a:p>
          <a:p>
            <a:r>
              <a:rPr lang="en-US" dirty="0"/>
              <a:t>…with social engineering, the difference between </a:t>
            </a:r>
            <a:r>
              <a:rPr lang="en-US" dirty="0" err="1"/>
              <a:t>authorised</a:t>
            </a:r>
            <a:r>
              <a:rPr lang="en-US" dirty="0"/>
              <a:t> and non-</a:t>
            </a:r>
            <a:r>
              <a:rPr lang="en-US" dirty="0" err="1"/>
              <a:t>authorised</a:t>
            </a:r>
            <a:r>
              <a:rPr lang="en-US" dirty="0"/>
              <a:t> transactions is becoming more blurred and complex to apply in practice”</a:t>
            </a:r>
          </a:p>
          <a:p>
            <a:endParaRPr lang="en-US" dirty="0"/>
          </a:p>
          <a:p>
            <a:endParaRPr lang="en-US" dirty="0"/>
          </a:p>
          <a:p>
            <a:endParaRPr lang="en-US" dirty="0"/>
          </a:p>
          <a:p>
            <a:endParaRPr lang="nb-NO" dirty="0"/>
          </a:p>
        </p:txBody>
      </p:sp>
    </p:spTree>
    <p:extLst>
      <p:ext uri="{BB962C8B-B14F-4D97-AF65-F5344CB8AC3E}">
        <p14:creationId xmlns:p14="http://schemas.microsoft.com/office/powerpoint/2010/main" val="33338998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dirty="0" err="1"/>
              <a:t>Societal</a:t>
            </a:r>
            <a:r>
              <a:rPr lang="nb-NO" dirty="0"/>
              <a:t> Security and Digital </a:t>
            </a:r>
            <a:r>
              <a:rPr lang="nb-NO" dirty="0" err="1"/>
              <a:t>Identities</a:t>
            </a:r>
            <a:r>
              <a:rPr lang="nb-NO" dirty="0"/>
              <a:t> (SODI)</a:t>
            </a:r>
          </a:p>
        </p:txBody>
      </p:sp>
      <p:sp>
        <p:nvSpPr>
          <p:cNvPr id="3" name="Content Placeholder 2"/>
          <p:cNvSpPr>
            <a:spLocks noGrp="1"/>
          </p:cNvSpPr>
          <p:nvPr>
            <p:ph idx="1"/>
          </p:nvPr>
        </p:nvSpPr>
        <p:spPr/>
        <p:txBody>
          <a:bodyPr/>
          <a:lstStyle/>
          <a:p>
            <a:r>
              <a:rPr lang="en-US" dirty="0"/>
              <a:t>study how law and technology can work together to detect and reduce vulnerabilities linked to the use and misuse of </a:t>
            </a:r>
            <a:r>
              <a:rPr lang="en-US" dirty="0" err="1"/>
              <a:t>eID</a:t>
            </a:r>
            <a:r>
              <a:rPr lang="en-US" dirty="0"/>
              <a:t> systems</a:t>
            </a:r>
            <a:endParaRPr lang="nb-NO" dirty="0"/>
          </a:p>
          <a:p>
            <a:r>
              <a:rPr lang="nb-NO" dirty="0" err="1"/>
              <a:t>Addressing</a:t>
            </a:r>
            <a:r>
              <a:rPr lang="nb-NO" dirty="0"/>
              <a:t> </a:t>
            </a:r>
            <a:r>
              <a:rPr lang="nb-NO" dirty="0" err="1"/>
              <a:t>two</a:t>
            </a:r>
            <a:r>
              <a:rPr lang="nb-NO" dirty="0"/>
              <a:t> </a:t>
            </a:r>
            <a:r>
              <a:rPr lang="nb-NO" dirty="0" err="1"/>
              <a:t>key</a:t>
            </a:r>
            <a:r>
              <a:rPr lang="nb-NO" dirty="0"/>
              <a:t> </a:t>
            </a:r>
            <a:r>
              <a:rPr lang="nb-NO" dirty="0" err="1"/>
              <a:t>issues</a:t>
            </a:r>
            <a:endParaRPr lang="nb-NO" dirty="0"/>
          </a:p>
          <a:p>
            <a:pPr lvl="1"/>
            <a:r>
              <a:rPr lang="nb-NO" dirty="0"/>
              <a:t>Identity </a:t>
            </a:r>
            <a:r>
              <a:rPr lang="nb-NO" dirty="0" err="1"/>
              <a:t>theft</a:t>
            </a:r>
            <a:r>
              <a:rPr lang="nb-NO" dirty="0"/>
              <a:t> and </a:t>
            </a:r>
            <a:r>
              <a:rPr lang="nb-NO" dirty="0" err="1"/>
              <a:t>fraud</a:t>
            </a:r>
            <a:endParaRPr lang="nb-NO" dirty="0"/>
          </a:p>
          <a:p>
            <a:pPr lvl="1"/>
            <a:r>
              <a:rPr lang="nb-NO" dirty="0"/>
              <a:t>Digital </a:t>
            </a:r>
            <a:r>
              <a:rPr lang="nb-NO" dirty="0" err="1"/>
              <a:t>exclusion</a:t>
            </a:r>
            <a:r>
              <a:rPr lang="nb-NO" dirty="0"/>
              <a:t>/</a:t>
            </a:r>
            <a:r>
              <a:rPr lang="nb-NO" dirty="0" err="1"/>
              <a:t>access</a:t>
            </a:r>
            <a:r>
              <a:rPr lang="nb-NO" dirty="0"/>
              <a:t> to </a:t>
            </a:r>
            <a:r>
              <a:rPr lang="nb-NO" dirty="0" err="1"/>
              <a:t>eID</a:t>
            </a:r>
            <a:r>
              <a:rPr lang="nb-NO" dirty="0"/>
              <a:t> for all</a:t>
            </a:r>
          </a:p>
        </p:txBody>
      </p:sp>
    </p:spTree>
    <p:extLst>
      <p:ext uri="{BB962C8B-B14F-4D97-AF65-F5344CB8AC3E}">
        <p14:creationId xmlns:p14="http://schemas.microsoft.com/office/powerpoint/2010/main" val="40235025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bunntekst 1">
            <a:extLst>
              <a:ext uri="{FF2B5EF4-FFF2-40B4-BE49-F238E27FC236}">
                <a16:creationId xmlns:a16="http://schemas.microsoft.com/office/drawing/2014/main" id="{622C372B-070A-1BC6-71BE-251551083774}"/>
              </a:ext>
            </a:extLst>
          </p:cNvPr>
          <p:cNvSpPr>
            <a:spLocks noGrp="1"/>
          </p:cNvSpPr>
          <p:nvPr>
            <p:ph type="ftr" sz="quarter" idx="32"/>
          </p:nvPr>
        </p:nvSpPr>
        <p:spPr/>
        <p:txBody>
          <a:bodyPr/>
          <a:lstStyle/>
          <a:p>
            <a:endParaRPr lang="nb-NO"/>
          </a:p>
        </p:txBody>
      </p:sp>
      <p:sp>
        <p:nvSpPr>
          <p:cNvPr id="3" name="Plassholder for lysbildenummer 2">
            <a:extLst>
              <a:ext uri="{FF2B5EF4-FFF2-40B4-BE49-F238E27FC236}">
                <a16:creationId xmlns:a16="http://schemas.microsoft.com/office/drawing/2014/main" id="{E95DA11D-FF58-CADC-E831-614D4D98DBD0}"/>
              </a:ext>
            </a:extLst>
          </p:cNvPr>
          <p:cNvSpPr>
            <a:spLocks noGrp="1"/>
          </p:cNvSpPr>
          <p:nvPr>
            <p:ph type="sldNum" sz="quarter" idx="33"/>
          </p:nvPr>
        </p:nvSpPr>
        <p:spPr/>
        <p:txBody>
          <a:bodyPr/>
          <a:lstStyle/>
          <a:p>
            <a:r>
              <a:rPr lang="en-US"/>
              <a:t>Side </a:t>
            </a:r>
            <a:fld id="{5251F420-7306-4E7C-A79E-F31A38F7D392}" type="slidenum">
              <a:rPr lang="en-US" smtClean="0"/>
              <a:pPr/>
              <a:t>20</a:t>
            </a:fld>
            <a:endParaRPr lang="en-US"/>
          </a:p>
        </p:txBody>
      </p:sp>
      <p:sp>
        <p:nvSpPr>
          <p:cNvPr id="4" name="Tittel 3">
            <a:extLst>
              <a:ext uri="{FF2B5EF4-FFF2-40B4-BE49-F238E27FC236}">
                <a16:creationId xmlns:a16="http://schemas.microsoft.com/office/drawing/2014/main" id="{EE43D637-9B5A-EBC8-2ECB-92C70CA1FBEC}"/>
              </a:ext>
            </a:extLst>
          </p:cNvPr>
          <p:cNvSpPr>
            <a:spLocks noGrp="1"/>
          </p:cNvSpPr>
          <p:nvPr>
            <p:ph type="title"/>
          </p:nvPr>
        </p:nvSpPr>
        <p:spPr>
          <a:xfrm>
            <a:off x="254727" y="1196752"/>
            <a:ext cx="8603933" cy="542658"/>
          </a:xfrm>
        </p:spPr>
        <p:txBody>
          <a:bodyPr/>
          <a:lstStyle/>
          <a:p>
            <a:r>
              <a:rPr lang="nb-NO" dirty="0" err="1"/>
              <a:t>Views</a:t>
            </a:r>
            <a:r>
              <a:rPr lang="nb-NO" dirty="0"/>
              <a:t> </a:t>
            </a:r>
            <a:r>
              <a:rPr lang="nb-NO" dirty="0" err="1"/>
              <a:t>on</a:t>
            </a:r>
            <a:r>
              <a:rPr lang="nb-NO" dirty="0"/>
              <a:t> </a:t>
            </a:r>
            <a:r>
              <a:rPr lang="nb-NO" dirty="0" err="1"/>
              <a:t>interpretation</a:t>
            </a:r>
            <a:r>
              <a:rPr lang="nb-NO" dirty="0"/>
              <a:t> of </a:t>
            </a:r>
            <a:r>
              <a:rPr lang="nb-NO" dirty="0" err="1"/>
              <a:t>the</a:t>
            </a:r>
            <a:r>
              <a:rPr lang="nb-NO" dirty="0"/>
              <a:t> </a:t>
            </a:r>
            <a:r>
              <a:rPr lang="nb-NO" dirty="0" err="1"/>
              <a:t>current</a:t>
            </a:r>
            <a:r>
              <a:rPr lang="nb-NO" dirty="0"/>
              <a:t> </a:t>
            </a:r>
            <a:r>
              <a:rPr lang="nb-NO" dirty="0" err="1"/>
              <a:t>directive</a:t>
            </a:r>
            <a:endParaRPr lang="nb-NO" dirty="0"/>
          </a:p>
        </p:txBody>
      </p:sp>
      <p:sp>
        <p:nvSpPr>
          <p:cNvPr id="6" name="Plassholder for innhold 5">
            <a:extLst>
              <a:ext uri="{FF2B5EF4-FFF2-40B4-BE49-F238E27FC236}">
                <a16:creationId xmlns:a16="http://schemas.microsoft.com/office/drawing/2014/main" id="{52C125EF-ACC7-E230-597A-88EFE1678709}"/>
              </a:ext>
            </a:extLst>
          </p:cNvPr>
          <p:cNvSpPr>
            <a:spLocks noGrp="1"/>
          </p:cNvSpPr>
          <p:nvPr>
            <p:ph sz="half" idx="30"/>
          </p:nvPr>
        </p:nvSpPr>
        <p:spPr>
          <a:xfrm>
            <a:off x="254726" y="2066129"/>
            <a:ext cx="8603933" cy="4301103"/>
          </a:xfrm>
        </p:spPr>
        <p:txBody>
          <a:bodyPr/>
          <a:lstStyle/>
          <a:p>
            <a:r>
              <a:rPr lang="de-DE" dirty="0"/>
              <a:t>Reich, Casper (2023) „Zentrale Frage in dieser Betrugskonstellation ist, ob der Zahlungsdienstnutzer die Autorisierung mit Erklärungsbewusstsein erklärt hat.“</a:t>
            </a:r>
            <a:endParaRPr lang="en-US" dirty="0"/>
          </a:p>
          <a:p>
            <a:r>
              <a:rPr lang="en-US" dirty="0"/>
              <a:t>Norwegian ADR cases – subjective approach, only of the consumer understands that</a:t>
            </a:r>
          </a:p>
          <a:p>
            <a:pPr lvl="1"/>
            <a:r>
              <a:rPr lang="en-US" dirty="0"/>
              <a:t>Romance scams, investment scams still </a:t>
            </a:r>
            <a:r>
              <a:rPr lang="en-US" i="1" dirty="0" err="1"/>
              <a:t>authorised</a:t>
            </a:r>
            <a:r>
              <a:rPr lang="en-US" dirty="0"/>
              <a:t>, quasi-</a:t>
            </a:r>
            <a:r>
              <a:rPr lang="en-US" dirty="0" err="1"/>
              <a:t>authorised</a:t>
            </a:r>
            <a:r>
              <a:rPr lang="en-US" dirty="0"/>
              <a:t> scams and safe-account scams </a:t>
            </a:r>
            <a:r>
              <a:rPr lang="en-US" i="1" dirty="0" err="1"/>
              <a:t>unauthorised</a:t>
            </a:r>
            <a:endParaRPr lang="en-US" i="1" dirty="0"/>
          </a:p>
          <a:p>
            <a:r>
              <a:rPr lang="en-US" dirty="0"/>
              <a:t>Swedish ADR cases – objective approach, if the act of authentication is preformed </a:t>
            </a:r>
            <a:r>
              <a:rPr lang="en-US" dirty="0" err="1"/>
              <a:t>voulntarily</a:t>
            </a:r>
            <a:endParaRPr lang="en-US" dirty="0"/>
          </a:p>
          <a:p>
            <a:pPr marL="0" indent="0">
              <a:buNone/>
            </a:pPr>
            <a:endParaRPr lang="en-US" dirty="0"/>
          </a:p>
          <a:p>
            <a:endParaRPr lang="en-US" dirty="0"/>
          </a:p>
          <a:p>
            <a:endParaRPr lang="nb-NO" dirty="0"/>
          </a:p>
        </p:txBody>
      </p:sp>
    </p:spTree>
    <p:extLst>
      <p:ext uri="{BB962C8B-B14F-4D97-AF65-F5344CB8AC3E}">
        <p14:creationId xmlns:p14="http://schemas.microsoft.com/office/powerpoint/2010/main" val="2810360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bunntekst 1">
            <a:extLst>
              <a:ext uri="{FF2B5EF4-FFF2-40B4-BE49-F238E27FC236}">
                <a16:creationId xmlns:a16="http://schemas.microsoft.com/office/drawing/2014/main" id="{F64A91E5-9EBD-5D85-E8B3-54FA29FF44F1}"/>
              </a:ext>
            </a:extLst>
          </p:cNvPr>
          <p:cNvSpPr>
            <a:spLocks noGrp="1"/>
          </p:cNvSpPr>
          <p:nvPr>
            <p:ph type="ftr" sz="quarter" idx="32"/>
          </p:nvPr>
        </p:nvSpPr>
        <p:spPr/>
        <p:txBody>
          <a:bodyPr/>
          <a:lstStyle/>
          <a:p>
            <a:endParaRPr lang="nb-NO"/>
          </a:p>
        </p:txBody>
      </p:sp>
      <p:sp>
        <p:nvSpPr>
          <p:cNvPr id="3" name="Plassholder for lysbildenummer 2">
            <a:extLst>
              <a:ext uri="{FF2B5EF4-FFF2-40B4-BE49-F238E27FC236}">
                <a16:creationId xmlns:a16="http://schemas.microsoft.com/office/drawing/2014/main" id="{9CCA0D99-4584-FFA2-16E8-7C04D9D5B4FD}"/>
              </a:ext>
            </a:extLst>
          </p:cNvPr>
          <p:cNvSpPr>
            <a:spLocks noGrp="1"/>
          </p:cNvSpPr>
          <p:nvPr>
            <p:ph type="sldNum" sz="quarter" idx="33"/>
          </p:nvPr>
        </p:nvSpPr>
        <p:spPr/>
        <p:txBody>
          <a:bodyPr/>
          <a:lstStyle/>
          <a:p>
            <a:r>
              <a:rPr lang="en-US"/>
              <a:t>Side </a:t>
            </a:r>
            <a:fld id="{5251F420-7306-4E7C-A79E-F31A38F7D392}" type="slidenum">
              <a:rPr lang="en-US" smtClean="0"/>
              <a:pPr/>
              <a:t>21</a:t>
            </a:fld>
            <a:endParaRPr lang="en-US"/>
          </a:p>
        </p:txBody>
      </p:sp>
      <p:sp>
        <p:nvSpPr>
          <p:cNvPr id="4" name="Tittel 3">
            <a:extLst>
              <a:ext uri="{FF2B5EF4-FFF2-40B4-BE49-F238E27FC236}">
                <a16:creationId xmlns:a16="http://schemas.microsoft.com/office/drawing/2014/main" id="{F6E3F623-F0ED-BF7B-8BD7-DAFC6B614AF9}"/>
              </a:ext>
            </a:extLst>
          </p:cNvPr>
          <p:cNvSpPr>
            <a:spLocks noGrp="1"/>
          </p:cNvSpPr>
          <p:nvPr>
            <p:ph type="title"/>
          </p:nvPr>
        </p:nvSpPr>
        <p:spPr>
          <a:xfrm>
            <a:off x="259576" y="1268760"/>
            <a:ext cx="8603933" cy="542658"/>
          </a:xfrm>
        </p:spPr>
        <p:txBody>
          <a:bodyPr/>
          <a:lstStyle/>
          <a:p>
            <a:r>
              <a:rPr lang="nb-NO" dirty="0"/>
              <a:t>PSR </a:t>
            </a:r>
            <a:r>
              <a:rPr lang="nb-NO" dirty="0" err="1"/>
              <a:t>proposal</a:t>
            </a:r>
            <a:r>
              <a:rPr lang="nb-NO" dirty="0"/>
              <a:t> - </a:t>
            </a:r>
            <a:r>
              <a:rPr lang="nb-NO" dirty="0" err="1"/>
              <a:t>background</a:t>
            </a:r>
            <a:endParaRPr lang="nb-NO" dirty="0"/>
          </a:p>
        </p:txBody>
      </p:sp>
      <p:sp>
        <p:nvSpPr>
          <p:cNvPr id="5" name="Undertittel 4">
            <a:extLst>
              <a:ext uri="{FF2B5EF4-FFF2-40B4-BE49-F238E27FC236}">
                <a16:creationId xmlns:a16="http://schemas.microsoft.com/office/drawing/2014/main" id="{FD072A07-3900-B9B7-67FD-E666148E5DA2}"/>
              </a:ext>
            </a:extLst>
          </p:cNvPr>
          <p:cNvSpPr>
            <a:spLocks noGrp="1"/>
          </p:cNvSpPr>
          <p:nvPr>
            <p:ph type="subTitle" idx="13"/>
          </p:nvPr>
        </p:nvSpPr>
        <p:spPr>
          <a:xfrm>
            <a:off x="270033" y="2276872"/>
            <a:ext cx="8603933" cy="494749"/>
          </a:xfrm>
        </p:spPr>
        <p:txBody>
          <a:bodyPr/>
          <a:lstStyle/>
          <a:p>
            <a:r>
              <a:rPr lang="nb-NO" dirty="0"/>
              <a:t>EBA:</a:t>
            </a:r>
          </a:p>
        </p:txBody>
      </p:sp>
      <p:sp>
        <p:nvSpPr>
          <p:cNvPr id="6" name="Plassholder for innhold 5">
            <a:extLst>
              <a:ext uri="{FF2B5EF4-FFF2-40B4-BE49-F238E27FC236}">
                <a16:creationId xmlns:a16="http://schemas.microsoft.com/office/drawing/2014/main" id="{BFC8676D-61F9-87BB-2341-60D7DF12AA57}"/>
              </a:ext>
            </a:extLst>
          </p:cNvPr>
          <p:cNvSpPr>
            <a:spLocks noGrp="1"/>
          </p:cNvSpPr>
          <p:nvPr>
            <p:ph sz="half" idx="30"/>
          </p:nvPr>
        </p:nvSpPr>
        <p:spPr>
          <a:xfrm>
            <a:off x="270033" y="2996952"/>
            <a:ext cx="8603933" cy="4301103"/>
          </a:xfrm>
        </p:spPr>
        <p:txBody>
          <a:bodyPr/>
          <a:lstStyle/>
          <a:p>
            <a:pPr marL="0" indent="0" algn="ctr">
              <a:buNone/>
            </a:pPr>
            <a:r>
              <a:rPr lang="en-US" dirty="0"/>
              <a:t>“Little incentives to invest in effective transaction monitoring mechanisms that could mitigate the social engineering risks…”</a:t>
            </a:r>
          </a:p>
          <a:p>
            <a:pPr marL="0" indent="0" algn="ctr">
              <a:buNone/>
            </a:pPr>
            <a:endParaRPr lang="en-US" dirty="0"/>
          </a:p>
          <a:p>
            <a:pPr marL="0" indent="0" algn="ctr">
              <a:buNone/>
            </a:pPr>
            <a:r>
              <a:rPr lang="en-US" dirty="0"/>
              <a:t>“</a:t>
            </a:r>
            <a:r>
              <a:rPr lang="en-US" dirty="0" err="1"/>
              <a:t>harmonised</a:t>
            </a:r>
            <a:r>
              <a:rPr lang="en-US" dirty="0"/>
              <a:t> and high-level user protection within the Union by </a:t>
            </a:r>
            <a:r>
              <a:rPr lang="en-US" b="1" dirty="0"/>
              <a:t>covering payment transactions that have been authorized by the payer under manipulation of the fraudster within the scope of unauthorized payment transactions</a:t>
            </a:r>
            <a:r>
              <a:rPr lang="en-US" dirty="0"/>
              <a:t>”</a:t>
            </a:r>
          </a:p>
          <a:p>
            <a:pPr lvl="1"/>
            <a:endParaRPr lang="en-US" sz="1350" dirty="0"/>
          </a:p>
        </p:txBody>
      </p:sp>
    </p:spTree>
    <p:extLst>
      <p:ext uri="{BB962C8B-B14F-4D97-AF65-F5344CB8AC3E}">
        <p14:creationId xmlns:p14="http://schemas.microsoft.com/office/powerpoint/2010/main" val="38399155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bunntekst 1">
            <a:extLst>
              <a:ext uri="{FF2B5EF4-FFF2-40B4-BE49-F238E27FC236}">
                <a16:creationId xmlns:a16="http://schemas.microsoft.com/office/drawing/2014/main" id="{6F196D82-BAB3-CC5C-BF6B-F442DA1CE2CE}"/>
              </a:ext>
            </a:extLst>
          </p:cNvPr>
          <p:cNvSpPr>
            <a:spLocks noGrp="1"/>
          </p:cNvSpPr>
          <p:nvPr>
            <p:ph type="ftr" sz="quarter" idx="32"/>
          </p:nvPr>
        </p:nvSpPr>
        <p:spPr/>
        <p:txBody>
          <a:bodyPr/>
          <a:lstStyle/>
          <a:p>
            <a:endParaRPr lang="nb-NO"/>
          </a:p>
        </p:txBody>
      </p:sp>
      <p:sp>
        <p:nvSpPr>
          <p:cNvPr id="3" name="Plassholder for lysbildenummer 2">
            <a:extLst>
              <a:ext uri="{FF2B5EF4-FFF2-40B4-BE49-F238E27FC236}">
                <a16:creationId xmlns:a16="http://schemas.microsoft.com/office/drawing/2014/main" id="{924E8288-8699-28AE-38FE-3248D9228CE3}"/>
              </a:ext>
            </a:extLst>
          </p:cNvPr>
          <p:cNvSpPr>
            <a:spLocks noGrp="1"/>
          </p:cNvSpPr>
          <p:nvPr>
            <p:ph type="sldNum" sz="quarter" idx="33"/>
          </p:nvPr>
        </p:nvSpPr>
        <p:spPr/>
        <p:txBody>
          <a:bodyPr/>
          <a:lstStyle/>
          <a:p>
            <a:r>
              <a:rPr lang="en-US"/>
              <a:t>Side </a:t>
            </a:r>
            <a:fld id="{5251F420-7306-4E7C-A79E-F31A38F7D392}" type="slidenum">
              <a:rPr lang="en-US" smtClean="0"/>
              <a:pPr/>
              <a:t>22</a:t>
            </a:fld>
            <a:endParaRPr lang="en-US"/>
          </a:p>
        </p:txBody>
      </p:sp>
      <p:sp>
        <p:nvSpPr>
          <p:cNvPr id="4" name="Tittel 3">
            <a:extLst>
              <a:ext uri="{FF2B5EF4-FFF2-40B4-BE49-F238E27FC236}">
                <a16:creationId xmlns:a16="http://schemas.microsoft.com/office/drawing/2014/main" id="{1DC8C1E3-8FC2-1B12-F0F6-75C0A9CC8EC4}"/>
              </a:ext>
            </a:extLst>
          </p:cNvPr>
          <p:cNvSpPr>
            <a:spLocks noGrp="1"/>
          </p:cNvSpPr>
          <p:nvPr>
            <p:ph type="title"/>
          </p:nvPr>
        </p:nvSpPr>
        <p:spPr/>
        <p:txBody>
          <a:bodyPr/>
          <a:lstStyle/>
          <a:p>
            <a:endParaRPr lang="nb-NO"/>
          </a:p>
        </p:txBody>
      </p:sp>
      <p:sp>
        <p:nvSpPr>
          <p:cNvPr id="5" name="Undertittel 4">
            <a:extLst>
              <a:ext uri="{FF2B5EF4-FFF2-40B4-BE49-F238E27FC236}">
                <a16:creationId xmlns:a16="http://schemas.microsoft.com/office/drawing/2014/main" id="{EE621650-0550-6295-0EBC-94B8503CB57F}"/>
              </a:ext>
            </a:extLst>
          </p:cNvPr>
          <p:cNvSpPr>
            <a:spLocks noGrp="1"/>
          </p:cNvSpPr>
          <p:nvPr>
            <p:ph type="subTitle" idx="13"/>
          </p:nvPr>
        </p:nvSpPr>
        <p:spPr/>
        <p:txBody>
          <a:bodyPr/>
          <a:lstStyle/>
          <a:p>
            <a:endParaRPr lang="nb-NO"/>
          </a:p>
        </p:txBody>
      </p:sp>
      <p:pic>
        <p:nvPicPr>
          <p:cNvPr id="7" name="Plassholder for innhold 6" descr="Et bilde som inneholder tekst, skjermbilde, Font, logo&#10;&#10;Automatisk generert beskrivelse">
            <a:extLst>
              <a:ext uri="{FF2B5EF4-FFF2-40B4-BE49-F238E27FC236}">
                <a16:creationId xmlns:a16="http://schemas.microsoft.com/office/drawing/2014/main" id="{6F48A199-3013-4D95-4F09-F547FF90F388}"/>
              </a:ext>
            </a:extLst>
          </p:cNvPr>
          <p:cNvPicPr>
            <a:picLocks noGrp="1" noChangeAspect="1"/>
          </p:cNvPicPr>
          <p:nvPr>
            <p:ph sz="half" idx="30"/>
          </p:nvPr>
        </p:nvPicPr>
        <p:blipFill>
          <a:blip r:embed="rId2">
            <a:extLst>
              <a:ext uri="{28A0092B-C50C-407E-A947-70E740481C1C}">
                <a14:useLocalDpi xmlns:a14="http://schemas.microsoft.com/office/drawing/2010/main" val="0"/>
              </a:ext>
            </a:extLst>
          </a:blip>
          <a:stretch>
            <a:fillRect/>
          </a:stretch>
        </p:blipFill>
        <p:spPr>
          <a:xfrm>
            <a:off x="2683147" y="998402"/>
            <a:ext cx="3777704" cy="4638446"/>
          </a:xfrm>
          <a:prstGeom prst="rect">
            <a:avLst/>
          </a:prstGeom>
        </p:spPr>
      </p:pic>
    </p:spTree>
    <p:extLst>
      <p:ext uri="{BB962C8B-B14F-4D97-AF65-F5344CB8AC3E}">
        <p14:creationId xmlns:p14="http://schemas.microsoft.com/office/powerpoint/2010/main" val="34517572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bunntekst 1">
            <a:extLst>
              <a:ext uri="{FF2B5EF4-FFF2-40B4-BE49-F238E27FC236}">
                <a16:creationId xmlns:a16="http://schemas.microsoft.com/office/drawing/2014/main" id="{50894833-83A7-0383-87C8-D96D4686032A}"/>
              </a:ext>
            </a:extLst>
          </p:cNvPr>
          <p:cNvSpPr>
            <a:spLocks noGrp="1"/>
          </p:cNvSpPr>
          <p:nvPr>
            <p:ph type="ftr" sz="quarter" idx="32"/>
          </p:nvPr>
        </p:nvSpPr>
        <p:spPr/>
        <p:txBody>
          <a:bodyPr/>
          <a:lstStyle/>
          <a:p>
            <a:endParaRPr lang="nb-NO"/>
          </a:p>
        </p:txBody>
      </p:sp>
      <p:sp>
        <p:nvSpPr>
          <p:cNvPr id="3" name="Plassholder for lysbildenummer 2">
            <a:extLst>
              <a:ext uri="{FF2B5EF4-FFF2-40B4-BE49-F238E27FC236}">
                <a16:creationId xmlns:a16="http://schemas.microsoft.com/office/drawing/2014/main" id="{958DD778-6792-79F3-91B6-B28906153D38}"/>
              </a:ext>
            </a:extLst>
          </p:cNvPr>
          <p:cNvSpPr>
            <a:spLocks noGrp="1"/>
          </p:cNvSpPr>
          <p:nvPr>
            <p:ph type="sldNum" sz="quarter" idx="33"/>
          </p:nvPr>
        </p:nvSpPr>
        <p:spPr/>
        <p:txBody>
          <a:bodyPr/>
          <a:lstStyle/>
          <a:p>
            <a:r>
              <a:rPr lang="en-US"/>
              <a:t>Side </a:t>
            </a:r>
            <a:fld id="{5251F420-7306-4E7C-A79E-F31A38F7D392}" type="slidenum">
              <a:rPr lang="en-US" smtClean="0"/>
              <a:pPr/>
              <a:t>23</a:t>
            </a:fld>
            <a:endParaRPr lang="en-US"/>
          </a:p>
        </p:txBody>
      </p:sp>
      <p:sp>
        <p:nvSpPr>
          <p:cNvPr id="4" name="Tittel 3">
            <a:extLst>
              <a:ext uri="{FF2B5EF4-FFF2-40B4-BE49-F238E27FC236}">
                <a16:creationId xmlns:a16="http://schemas.microsoft.com/office/drawing/2014/main" id="{26B38E6A-694C-A799-6DDE-1F1517535BBA}"/>
              </a:ext>
            </a:extLst>
          </p:cNvPr>
          <p:cNvSpPr>
            <a:spLocks noGrp="1"/>
          </p:cNvSpPr>
          <p:nvPr>
            <p:ph type="title"/>
          </p:nvPr>
        </p:nvSpPr>
        <p:spPr>
          <a:xfrm>
            <a:off x="179512" y="1340768"/>
            <a:ext cx="8603933" cy="542658"/>
          </a:xfrm>
        </p:spPr>
        <p:txBody>
          <a:bodyPr/>
          <a:lstStyle/>
          <a:p>
            <a:r>
              <a:rPr lang="en-US" sz="2700" dirty="0"/>
              <a:t>Commission (2023)</a:t>
            </a:r>
            <a:endParaRPr lang="nb-NO" dirty="0"/>
          </a:p>
        </p:txBody>
      </p:sp>
      <p:sp>
        <p:nvSpPr>
          <p:cNvPr id="6" name="Plassholder for innhold 5">
            <a:extLst>
              <a:ext uri="{FF2B5EF4-FFF2-40B4-BE49-F238E27FC236}">
                <a16:creationId xmlns:a16="http://schemas.microsoft.com/office/drawing/2014/main" id="{5F7D2EAA-661C-9EDE-60FE-3EA977A347B5}"/>
              </a:ext>
            </a:extLst>
          </p:cNvPr>
          <p:cNvSpPr>
            <a:spLocks noGrp="1"/>
          </p:cNvSpPr>
          <p:nvPr>
            <p:ph sz="half" idx="30"/>
          </p:nvPr>
        </p:nvSpPr>
        <p:spPr>
          <a:xfrm>
            <a:off x="270033" y="2237809"/>
            <a:ext cx="8603933" cy="4301103"/>
          </a:xfrm>
        </p:spPr>
        <p:txBody>
          <a:bodyPr vert="horz" wrap="square" lIns="0" tIns="0" rIns="0" bIns="0" numCol="1" rtlCol="0" anchor="t" anchorCtr="0" compatLnSpc="1">
            <a:prstTxWarp prst="textNoShape">
              <a:avLst/>
            </a:prstTxWarp>
            <a:noAutofit/>
          </a:bodyPr>
          <a:lstStyle/>
          <a:p>
            <a:pPr marL="215741" indent="-215741"/>
            <a:r>
              <a:rPr lang="nb-NO" dirty="0"/>
              <a:t>The banks: </a:t>
            </a:r>
            <a:endParaRPr lang="en-US" dirty="0"/>
          </a:p>
          <a:p>
            <a:pPr marL="514350" lvl="1" indent="-171450"/>
            <a:r>
              <a:rPr lang="nb-NO" sz="1800" dirty="0"/>
              <a:t>«</a:t>
            </a:r>
            <a:r>
              <a:rPr lang="en-US" sz="1800" dirty="0"/>
              <a:t>There needs to be more accountability on the user side in the online world…</a:t>
            </a:r>
            <a:r>
              <a:rPr lang="nb-NO" sz="1800" dirty="0"/>
              <a:t>»</a:t>
            </a:r>
            <a:endParaRPr lang="nb-NO" sz="1800" dirty="0">
              <a:cs typeface="Arial"/>
            </a:endParaRPr>
          </a:p>
          <a:p>
            <a:pPr marL="0" indent="0">
              <a:buNone/>
            </a:pPr>
            <a:endParaRPr lang="nb-NO" dirty="0"/>
          </a:p>
          <a:p>
            <a:pPr marL="215741" indent="-215741"/>
            <a:r>
              <a:rPr lang="nb-NO" dirty="0"/>
              <a:t>The </a:t>
            </a:r>
            <a:r>
              <a:rPr lang="nb-NO" dirty="0" err="1"/>
              <a:t>authors</a:t>
            </a:r>
            <a:r>
              <a:rPr lang="nb-NO" dirty="0"/>
              <a:t> of </a:t>
            </a:r>
            <a:r>
              <a:rPr lang="nb-NO" dirty="0" err="1"/>
              <a:t>the</a:t>
            </a:r>
            <a:r>
              <a:rPr lang="nb-NO" dirty="0"/>
              <a:t> </a:t>
            </a:r>
            <a:r>
              <a:rPr lang="nb-NO" dirty="0" err="1"/>
              <a:t>study</a:t>
            </a:r>
            <a:r>
              <a:rPr lang="nb-NO" dirty="0"/>
              <a:t>: </a:t>
            </a:r>
            <a:endParaRPr lang="nb-NO" dirty="0">
              <a:cs typeface="Arial"/>
            </a:endParaRPr>
          </a:p>
          <a:p>
            <a:pPr marL="514350" lvl="1" indent="-171450"/>
            <a:r>
              <a:rPr lang="nb-NO" sz="1800" dirty="0"/>
              <a:t>«</a:t>
            </a:r>
            <a:r>
              <a:rPr lang="en-US" sz="1800" dirty="0"/>
              <a:t>Banking representatives claim that the burden of fraud disproportionately falls on them, but this is not corroborated by facts</a:t>
            </a:r>
            <a:r>
              <a:rPr lang="nb-NO" sz="1800" dirty="0"/>
              <a:t>»</a:t>
            </a:r>
            <a:endParaRPr lang="nb-NO" sz="1800" dirty="0">
              <a:cs typeface="Arial"/>
            </a:endParaRPr>
          </a:p>
          <a:p>
            <a:pPr marL="514350" lvl="1" indent="-171450"/>
            <a:endParaRPr lang="nb-NO" sz="1800" dirty="0">
              <a:cs typeface="Arial"/>
            </a:endParaRPr>
          </a:p>
          <a:p>
            <a:pPr marL="215741" indent="-215741"/>
            <a:r>
              <a:rPr lang="nb-NO" dirty="0">
                <a:cs typeface="Arial"/>
              </a:rPr>
              <a:t>The UK </a:t>
            </a:r>
            <a:r>
              <a:rPr lang="nb-NO" dirty="0" err="1">
                <a:cs typeface="Arial"/>
              </a:rPr>
              <a:t>model</a:t>
            </a:r>
            <a:r>
              <a:rPr lang="nb-NO" dirty="0">
                <a:cs typeface="Arial"/>
              </a:rPr>
              <a:t>: a </a:t>
            </a:r>
            <a:r>
              <a:rPr lang="nb-NO" dirty="0" err="1">
                <a:cs typeface="Arial"/>
              </a:rPr>
              <a:t>regulatory</a:t>
            </a:r>
            <a:r>
              <a:rPr lang="nb-NO" dirty="0">
                <a:cs typeface="Arial"/>
              </a:rPr>
              <a:t> </a:t>
            </a:r>
            <a:r>
              <a:rPr lang="nb-NO" dirty="0" err="1">
                <a:cs typeface="Arial"/>
              </a:rPr>
              <a:t>scheme</a:t>
            </a:r>
            <a:r>
              <a:rPr lang="nb-NO" dirty="0">
                <a:cs typeface="Arial"/>
              </a:rPr>
              <a:t> </a:t>
            </a:r>
            <a:r>
              <a:rPr lang="nb-NO" dirty="0" err="1">
                <a:cs typeface="Arial"/>
              </a:rPr>
              <a:t>covering</a:t>
            </a:r>
            <a:r>
              <a:rPr lang="nb-NO" dirty="0">
                <a:cs typeface="Arial"/>
              </a:rPr>
              <a:t> all fraudulent </a:t>
            </a:r>
            <a:r>
              <a:rPr lang="nb-NO" dirty="0" err="1">
                <a:cs typeface="Arial"/>
              </a:rPr>
              <a:t>transactions</a:t>
            </a:r>
            <a:endParaRPr lang="nb-NO" dirty="0">
              <a:cs typeface="Arial"/>
            </a:endParaRPr>
          </a:p>
        </p:txBody>
      </p:sp>
    </p:spTree>
    <p:extLst>
      <p:ext uri="{BB962C8B-B14F-4D97-AF65-F5344CB8AC3E}">
        <p14:creationId xmlns:p14="http://schemas.microsoft.com/office/powerpoint/2010/main" val="2605396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bunntekst 1">
            <a:extLst>
              <a:ext uri="{FF2B5EF4-FFF2-40B4-BE49-F238E27FC236}">
                <a16:creationId xmlns:a16="http://schemas.microsoft.com/office/drawing/2014/main" id="{FA058620-D291-34B8-C25B-25446DCC226C}"/>
              </a:ext>
            </a:extLst>
          </p:cNvPr>
          <p:cNvSpPr>
            <a:spLocks noGrp="1"/>
          </p:cNvSpPr>
          <p:nvPr>
            <p:ph type="ftr" sz="quarter" idx="34"/>
          </p:nvPr>
        </p:nvSpPr>
        <p:spPr/>
        <p:txBody>
          <a:bodyPr/>
          <a:lstStyle/>
          <a:p>
            <a:endParaRPr lang="nb-NO"/>
          </a:p>
        </p:txBody>
      </p:sp>
      <p:sp>
        <p:nvSpPr>
          <p:cNvPr id="3" name="Plassholder for lysbildenummer 2">
            <a:extLst>
              <a:ext uri="{FF2B5EF4-FFF2-40B4-BE49-F238E27FC236}">
                <a16:creationId xmlns:a16="http://schemas.microsoft.com/office/drawing/2014/main" id="{C447CFEE-1178-AC65-B5BF-6560E10875C4}"/>
              </a:ext>
            </a:extLst>
          </p:cNvPr>
          <p:cNvSpPr>
            <a:spLocks noGrp="1"/>
          </p:cNvSpPr>
          <p:nvPr>
            <p:ph type="sldNum" sz="quarter" idx="35"/>
          </p:nvPr>
        </p:nvSpPr>
        <p:spPr/>
        <p:txBody>
          <a:bodyPr/>
          <a:lstStyle/>
          <a:p>
            <a:r>
              <a:rPr lang="en-US"/>
              <a:t>Side </a:t>
            </a:r>
            <a:fld id="{5251F420-7306-4E7C-A79E-F31A38F7D392}" type="slidenum">
              <a:rPr lang="en-US" smtClean="0"/>
              <a:pPr/>
              <a:t>24</a:t>
            </a:fld>
            <a:endParaRPr lang="en-US"/>
          </a:p>
        </p:txBody>
      </p:sp>
      <p:sp>
        <p:nvSpPr>
          <p:cNvPr id="7" name="Tittel 6">
            <a:extLst>
              <a:ext uri="{FF2B5EF4-FFF2-40B4-BE49-F238E27FC236}">
                <a16:creationId xmlns:a16="http://schemas.microsoft.com/office/drawing/2014/main" id="{7B94FA20-140D-CCAF-BB6B-50BDA1A332D8}"/>
              </a:ext>
            </a:extLst>
          </p:cNvPr>
          <p:cNvSpPr>
            <a:spLocks noGrp="1"/>
          </p:cNvSpPr>
          <p:nvPr>
            <p:ph type="title"/>
          </p:nvPr>
        </p:nvSpPr>
        <p:spPr>
          <a:xfrm>
            <a:off x="265389" y="696138"/>
            <a:ext cx="8603933" cy="542658"/>
          </a:xfrm>
        </p:spPr>
        <p:txBody>
          <a:bodyPr/>
          <a:lstStyle/>
          <a:p>
            <a:r>
              <a:rPr lang="nb-NO" dirty="0"/>
              <a:t>The </a:t>
            </a:r>
            <a:r>
              <a:rPr lang="nb-NO" dirty="0" err="1"/>
              <a:t>proposal</a:t>
            </a:r>
            <a:r>
              <a:rPr lang="nb-NO" dirty="0"/>
              <a:t> for a </a:t>
            </a:r>
            <a:r>
              <a:rPr lang="nb-NO" dirty="0" err="1"/>
              <a:t>new</a:t>
            </a:r>
            <a:r>
              <a:rPr lang="nb-NO" dirty="0"/>
              <a:t> </a:t>
            </a:r>
            <a:r>
              <a:rPr lang="nb-NO" dirty="0" err="1"/>
              <a:t>regulation</a:t>
            </a:r>
            <a:endParaRPr lang="nb-NO" dirty="0"/>
          </a:p>
        </p:txBody>
      </p:sp>
      <p:sp>
        <p:nvSpPr>
          <p:cNvPr id="8" name="Undertittel 7">
            <a:extLst>
              <a:ext uri="{FF2B5EF4-FFF2-40B4-BE49-F238E27FC236}">
                <a16:creationId xmlns:a16="http://schemas.microsoft.com/office/drawing/2014/main" id="{13CBCC6A-AFC3-5AE1-BC5D-2E5BC56FE6E9}"/>
              </a:ext>
            </a:extLst>
          </p:cNvPr>
          <p:cNvSpPr>
            <a:spLocks noGrp="1"/>
          </p:cNvSpPr>
          <p:nvPr>
            <p:ph type="subTitle" idx="13"/>
          </p:nvPr>
        </p:nvSpPr>
        <p:spPr>
          <a:xfrm>
            <a:off x="250462" y="1361251"/>
            <a:ext cx="4116910" cy="494749"/>
          </a:xfrm>
        </p:spPr>
        <p:txBody>
          <a:bodyPr/>
          <a:lstStyle/>
          <a:p>
            <a:r>
              <a:rPr lang="nb-NO" dirty="0"/>
              <a:t>Commission</a:t>
            </a:r>
          </a:p>
        </p:txBody>
      </p:sp>
      <p:sp>
        <p:nvSpPr>
          <p:cNvPr id="9" name="Plassholder for innhold 8">
            <a:extLst>
              <a:ext uri="{FF2B5EF4-FFF2-40B4-BE49-F238E27FC236}">
                <a16:creationId xmlns:a16="http://schemas.microsoft.com/office/drawing/2014/main" id="{A9329B35-E78E-0C77-D836-09E7AD814741}"/>
              </a:ext>
            </a:extLst>
          </p:cNvPr>
          <p:cNvSpPr>
            <a:spLocks noGrp="1"/>
          </p:cNvSpPr>
          <p:nvPr>
            <p:ph sz="half" idx="29"/>
          </p:nvPr>
        </p:nvSpPr>
        <p:spPr/>
        <p:txBody>
          <a:bodyPr/>
          <a:lstStyle/>
          <a:p>
            <a:r>
              <a:rPr lang="en-US" b="0" i="0" dirty="0">
                <a:solidFill>
                  <a:srgbClr val="000000"/>
                </a:solidFill>
                <a:effectLst/>
                <a:highlight>
                  <a:srgbClr val="FFFFFF"/>
                </a:highlight>
              </a:rPr>
              <a:t> It is therefore no longer possible, as was the case in Directive (EU) 2015/2366, to limit refunds to </a:t>
            </a:r>
            <a:r>
              <a:rPr lang="en-US" b="0" i="0" dirty="0" err="1">
                <a:solidFill>
                  <a:srgbClr val="000000"/>
                </a:solidFill>
                <a:effectLst/>
                <a:highlight>
                  <a:srgbClr val="FFFFFF"/>
                </a:highlight>
              </a:rPr>
              <a:t>unauthorised</a:t>
            </a:r>
            <a:r>
              <a:rPr lang="en-US" b="0" i="0" dirty="0">
                <a:solidFill>
                  <a:srgbClr val="000000"/>
                </a:solidFill>
                <a:effectLst/>
                <a:highlight>
                  <a:srgbClr val="FFFFFF"/>
                </a:highlight>
              </a:rPr>
              <a:t> transactions only.</a:t>
            </a:r>
            <a:r>
              <a:rPr lang="en-US" b="0" i="1" dirty="0">
                <a:solidFill>
                  <a:srgbClr val="000000"/>
                </a:solidFill>
                <a:effectLst/>
                <a:highlight>
                  <a:srgbClr val="FFFFFF"/>
                </a:highlight>
              </a:rPr>
              <a:t> It would however be disproportionate and financially very costly to payment services providers to open every fraudulent transaction, </a:t>
            </a:r>
            <a:r>
              <a:rPr lang="en-US" b="0" i="1" dirty="0" err="1">
                <a:solidFill>
                  <a:srgbClr val="000000"/>
                </a:solidFill>
                <a:effectLst/>
                <a:highlight>
                  <a:srgbClr val="FFFFFF"/>
                </a:highlight>
              </a:rPr>
              <a:t>authorised</a:t>
            </a:r>
            <a:r>
              <a:rPr lang="en-US" b="0" i="1" dirty="0">
                <a:solidFill>
                  <a:srgbClr val="000000"/>
                </a:solidFill>
                <a:effectLst/>
                <a:highlight>
                  <a:srgbClr val="FFFFFF"/>
                </a:highlight>
              </a:rPr>
              <a:t> or </a:t>
            </a:r>
            <a:r>
              <a:rPr lang="en-US" b="0" i="1" dirty="0" err="1">
                <a:solidFill>
                  <a:srgbClr val="000000"/>
                </a:solidFill>
                <a:effectLst/>
                <a:highlight>
                  <a:srgbClr val="FFFFFF"/>
                </a:highlight>
              </a:rPr>
              <a:t>unauthorised</a:t>
            </a:r>
            <a:r>
              <a:rPr lang="en-US" b="0" i="1" dirty="0">
                <a:solidFill>
                  <a:srgbClr val="000000"/>
                </a:solidFill>
                <a:effectLst/>
                <a:highlight>
                  <a:srgbClr val="FFFFFF"/>
                </a:highlight>
              </a:rPr>
              <a:t>, to a systematic refund right. It might also cause moral hazard and a reduction in the customer’s vigilance.</a:t>
            </a:r>
            <a:endParaRPr lang="nb-NO" i="1" dirty="0"/>
          </a:p>
        </p:txBody>
      </p:sp>
      <p:sp>
        <p:nvSpPr>
          <p:cNvPr id="11" name="Plassholder for tekst 10">
            <a:extLst>
              <a:ext uri="{FF2B5EF4-FFF2-40B4-BE49-F238E27FC236}">
                <a16:creationId xmlns:a16="http://schemas.microsoft.com/office/drawing/2014/main" id="{4BB0E235-E969-24D6-DE66-45E63083622A}"/>
              </a:ext>
            </a:extLst>
          </p:cNvPr>
          <p:cNvSpPr>
            <a:spLocks noGrp="1"/>
          </p:cNvSpPr>
          <p:nvPr>
            <p:ph type="body" sz="quarter" idx="32"/>
          </p:nvPr>
        </p:nvSpPr>
        <p:spPr>
          <a:xfrm>
            <a:off x="4737484" y="1262750"/>
            <a:ext cx="4116910" cy="494749"/>
          </a:xfrm>
        </p:spPr>
        <p:txBody>
          <a:bodyPr/>
          <a:lstStyle/>
          <a:p>
            <a:r>
              <a:rPr lang="nb-NO" dirty="0"/>
              <a:t>Parliament</a:t>
            </a:r>
          </a:p>
        </p:txBody>
      </p:sp>
      <p:sp>
        <p:nvSpPr>
          <p:cNvPr id="10" name="Plassholder for innhold 9">
            <a:extLst>
              <a:ext uri="{FF2B5EF4-FFF2-40B4-BE49-F238E27FC236}">
                <a16:creationId xmlns:a16="http://schemas.microsoft.com/office/drawing/2014/main" id="{732805C0-E1EE-4C12-E89D-2EDCBEF1973F}"/>
              </a:ext>
            </a:extLst>
          </p:cNvPr>
          <p:cNvSpPr>
            <a:spLocks noGrp="1"/>
          </p:cNvSpPr>
          <p:nvPr>
            <p:ph sz="half" idx="31"/>
          </p:nvPr>
        </p:nvSpPr>
        <p:spPr/>
        <p:txBody>
          <a:bodyPr/>
          <a:lstStyle/>
          <a:p>
            <a:r>
              <a:rPr lang="en-GB" dirty="0">
                <a:effectLst/>
                <a:latin typeface="+mj-lt"/>
                <a:ea typeface="Times New Roman" panose="02020603050405020304" pitchFamily="18" charset="0"/>
              </a:rPr>
              <a:t>It is therefore no longer possible, as was the case in Directive (EU) 2015/2366, to limit refunds to unauthorised transactions only. ▐</a:t>
            </a:r>
            <a:endParaRPr lang="nb-NO" dirty="0">
              <a:latin typeface="+mj-lt"/>
            </a:endParaRPr>
          </a:p>
        </p:txBody>
      </p:sp>
    </p:spTree>
    <p:extLst>
      <p:ext uri="{BB962C8B-B14F-4D97-AF65-F5344CB8AC3E}">
        <p14:creationId xmlns:p14="http://schemas.microsoft.com/office/powerpoint/2010/main" val="3741747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bunntekst 1">
            <a:extLst>
              <a:ext uri="{FF2B5EF4-FFF2-40B4-BE49-F238E27FC236}">
                <a16:creationId xmlns:a16="http://schemas.microsoft.com/office/drawing/2014/main" id="{B309DD74-84FF-09F4-EB48-AF6CE54A43C5}"/>
              </a:ext>
            </a:extLst>
          </p:cNvPr>
          <p:cNvSpPr>
            <a:spLocks noGrp="1"/>
          </p:cNvSpPr>
          <p:nvPr>
            <p:ph type="ftr" sz="quarter" idx="32"/>
          </p:nvPr>
        </p:nvSpPr>
        <p:spPr/>
        <p:txBody>
          <a:bodyPr/>
          <a:lstStyle/>
          <a:p>
            <a:endParaRPr lang="nb-NO"/>
          </a:p>
        </p:txBody>
      </p:sp>
      <p:sp>
        <p:nvSpPr>
          <p:cNvPr id="3" name="Plassholder for lysbildenummer 2">
            <a:extLst>
              <a:ext uri="{FF2B5EF4-FFF2-40B4-BE49-F238E27FC236}">
                <a16:creationId xmlns:a16="http://schemas.microsoft.com/office/drawing/2014/main" id="{07D65508-0681-C265-17FF-0E419EC9BB02}"/>
              </a:ext>
            </a:extLst>
          </p:cNvPr>
          <p:cNvSpPr>
            <a:spLocks noGrp="1"/>
          </p:cNvSpPr>
          <p:nvPr>
            <p:ph type="sldNum" sz="quarter" idx="33"/>
          </p:nvPr>
        </p:nvSpPr>
        <p:spPr/>
        <p:txBody>
          <a:bodyPr/>
          <a:lstStyle/>
          <a:p>
            <a:r>
              <a:rPr lang="en-US"/>
              <a:t>Side </a:t>
            </a:r>
            <a:fld id="{5251F420-7306-4E7C-A79E-F31A38F7D392}" type="slidenum">
              <a:rPr lang="en-US" smtClean="0"/>
              <a:pPr/>
              <a:t>25</a:t>
            </a:fld>
            <a:endParaRPr lang="en-US"/>
          </a:p>
        </p:txBody>
      </p:sp>
      <p:sp>
        <p:nvSpPr>
          <p:cNvPr id="4" name="Tittel 3">
            <a:extLst>
              <a:ext uri="{FF2B5EF4-FFF2-40B4-BE49-F238E27FC236}">
                <a16:creationId xmlns:a16="http://schemas.microsoft.com/office/drawing/2014/main" id="{C8572663-9024-FB1F-DA90-AEE366171EA2}"/>
              </a:ext>
            </a:extLst>
          </p:cNvPr>
          <p:cNvSpPr>
            <a:spLocks noGrp="1"/>
          </p:cNvSpPr>
          <p:nvPr>
            <p:ph type="title"/>
          </p:nvPr>
        </p:nvSpPr>
        <p:spPr/>
        <p:txBody>
          <a:bodyPr/>
          <a:lstStyle/>
          <a:p>
            <a:endParaRPr lang="nb-NO" dirty="0">
              <a:cs typeface="Arial"/>
            </a:endParaRPr>
          </a:p>
        </p:txBody>
      </p:sp>
      <p:sp>
        <p:nvSpPr>
          <p:cNvPr id="5" name="Undertittel 4">
            <a:extLst>
              <a:ext uri="{FF2B5EF4-FFF2-40B4-BE49-F238E27FC236}">
                <a16:creationId xmlns:a16="http://schemas.microsoft.com/office/drawing/2014/main" id="{56EF37FB-5C27-04CC-37B1-2B3E5C35C9F7}"/>
              </a:ext>
            </a:extLst>
          </p:cNvPr>
          <p:cNvSpPr>
            <a:spLocks noGrp="1"/>
          </p:cNvSpPr>
          <p:nvPr>
            <p:ph type="subTitle" idx="13"/>
          </p:nvPr>
        </p:nvSpPr>
        <p:spPr/>
        <p:txBody>
          <a:bodyPr/>
          <a:lstStyle/>
          <a:p>
            <a:endParaRPr lang="nb-NO"/>
          </a:p>
        </p:txBody>
      </p:sp>
      <p:sp>
        <p:nvSpPr>
          <p:cNvPr id="6" name="Plassholder for innhold 5">
            <a:extLst>
              <a:ext uri="{FF2B5EF4-FFF2-40B4-BE49-F238E27FC236}">
                <a16:creationId xmlns:a16="http://schemas.microsoft.com/office/drawing/2014/main" id="{CA010BAD-11CE-D7B7-0CE2-9F40EA57827B}"/>
              </a:ext>
            </a:extLst>
          </p:cNvPr>
          <p:cNvSpPr>
            <a:spLocks noGrp="1"/>
          </p:cNvSpPr>
          <p:nvPr>
            <p:ph sz="half" idx="30"/>
          </p:nvPr>
        </p:nvSpPr>
        <p:spPr/>
        <p:txBody>
          <a:bodyPr/>
          <a:lstStyle/>
          <a:p>
            <a:pPr marL="0" indent="0">
              <a:buNone/>
            </a:pPr>
            <a:endParaRPr lang="en-GB" dirty="0">
              <a:effectLst/>
              <a:latin typeface="+mj-lt"/>
              <a:ea typeface="Times New Roman" panose="02020603050405020304" pitchFamily="18" charset="0"/>
            </a:endParaRPr>
          </a:p>
          <a:p>
            <a:pPr marL="0" indent="0" algn="just">
              <a:buNone/>
            </a:pPr>
            <a:r>
              <a:rPr lang="en-US" dirty="0">
                <a:effectLst/>
                <a:latin typeface="+mj-lt"/>
                <a:ea typeface="Times New Roman" panose="02020603050405020304" pitchFamily="18" charset="0"/>
              </a:rPr>
              <a:t>“With regard to the </a:t>
            </a:r>
            <a:r>
              <a:rPr lang="en-US" dirty="0" err="1">
                <a:effectLst/>
                <a:latin typeface="+mj-lt"/>
                <a:ea typeface="Times New Roman" panose="02020603050405020304" pitchFamily="18" charset="0"/>
              </a:rPr>
              <a:t>authorisation</a:t>
            </a:r>
            <a:r>
              <a:rPr lang="en-US" dirty="0">
                <a:effectLst/>
                <a:latin typeface="+mj-lt"/>
                <a:ea typeface="Times New Roman" panose="02020603050405020304" pitchFamily="18" charset="0"/>
              </a:rPr>
              <a:t> of payment transactions, permission should express the intention of the payer on the basis of full knowledge of relevant facts including the amount, recipient and purpose of the transaction.</a:t>
            </a:r>
            <a:r>
              <a:rPr lang="en-US" dirty="0">
                <a:latin typeface="+mj-lt"/>
                <a:ea typeface="Times New Roman" panose="02020603050405020304" pitchFamily="18" charset="0"/>
              </a:rPr>
              <a:t> </a:t>
            </a:r>
          </a:p>
          <a:p>
            <a:pPr marL="0" indent="0" algn="just">
              <a:buNone/>
            </a:pPr>
            <a:r>
              <a:rPr lang="en-US" dirty="0">
                <a:latin typeface="+mj-lt"/>
                <a:ea typeface="Times New Roman" panose="02020603050405020304" pitchFamily="18" charset="0"/>
              </a:rPr>
              <a:t>The intention of the payer, based on the full knowledge of relevant facts, at the time of transaction, should be assessed pursuant to national law</a:t>
            </a:r>
            <a:r>
              <a:rPr lang="en-US" dirty="0">
                <a:effectLst/>
                <a:latin typeface="+mj-lt"/>
                <a:ea typeface="Times New Roman" panose="02020603050405020304" pitchFamily="18" charset="0"/>
              </a:rPr>
              <a:t>“ (</a:t>
            </a:r>
            <a:r>
              <a:rPr lang="en-US" dirty="0">
                <a:ea typeface="Times New Roman" panose="02020603050405020304" pitchFamily="18" charset="0"/>
              </a:rPr>
              <a:t>preamble (79a)) </a:t>
            </a:r>
          </a:p>
          <a:p>
            <a:pPr marL="0" indent="0">
              <a:buNone/>
            </a:pPr>
            <a:endParaRPr lang="en-GB" dirty="0">
              <a:effectLst/>
              <a:latin typeface="+mj-lt"/>
              <a:ea typeface="Times New Roman" panose="02020603050405020304" pitchFamily="18" charset="0"/>
            </a:endParaRPr>
          </a:p>
        </p:txBody>
      </p:sp>
    </p:spTree>
    <p:extLst>
      <p:ext uri="{BB962C8B-B14F-4D97-AF65-F5344CB8AC3E}">
        <p14:creationId xmlns:p14="http://schemas.microsoft.com/office/powerpoint/2010/main" val="3356002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bunntekst 1">
            <a:extLst>
              <a:ext uri="{FF2B5EF4-FFF2-40B4-BE49-F238E27FC236}">
                <a16:creationId xmlns:a16="http://schemas.microsoft.com/office/drawing/2014/main" id="{FA058620-D291-34B8-C25B-25446DCC226C}"/>
              </a:ext>
            </a:extLst>
          </p:cNvPr>
          <p:cNvSpPr>
            <a:spLocks noGrp="1"/>
          </p:cNvSpPr>
          <p:nvPr>
            <p:ph type="ftr" sz="quarter" idx="34"/>
          </p:nvPr>
        </p:nvSpPr>
        <p:spPr/>
        <p:txBody>
          <a:bodyPr/>
          <a:lstStyle/>
          <a:p>
            <a:endParaRPr lang="nb-NO"/>
          </a:p>
        </p:txBody>
      </p:sp>
      <p:sp>
        <p:nvSpPr>
          <p:cNvPr id="3" name="Plassholder for lysbildenummer 2">
            <a:extLst>
              <a:ext uri="{FF2B5EF4-FFF2-40B4-BE49-F238E27FC236}">
                <a16:creationId xmlns:a16="http://schemas.microsoft.com/office/drawing/2014/main" id="{C447CFEE-1178-AC65-B5BF-6560E10875C4}"/>
              </a:ext>
            </a:extLst>
          </p:cNvPr>
          <p:cNvSpPr>
            <a:spLocks noGrp="1"/>
          </p:cNvSpPr>
          <p:nvPr>
            <p:ph type="sldNum" sz="quarter" idx="35"/>
          </p:nvPr>
        </p:nvSpPr>
        <p:spPr/>
        <p:txBody>
          <a:bodyPr/>
          <a:lstStyle/>
          <a:p>
            <a:r>
              <a:rPr lang="en-US"/>
              <a:t>Side </a:t>
            </a:r>
            <a:fld id="{5251F420-7306-4E7C-A79E-F31A38F7D392}" type="slidenum">
              <a:rPr lang="en-US" smtClean="0"/>
              <a:pPr/>
              <a:t>26</a:t>
            </a:fld>
            <a:endParaRPr lang="en-US"/>
          </a:p>
        </p:txBody>
      </p:sp>
      <p:sp>
        <p:nvSpPr>
          <p:cNvPr id="7" name="Tittel 6">
            <a:extLst>
              <a:ext uri="{FF2B5EF4-FFF2-40B4-BE49-F238E27FC236}">
                <a16:creationId xmlns:a16="http://schemas.microsoft.com/office/drawing/2014/main" id="{7B94FA20-140D-CCAF-BB6B-50BDA1A332D8}"/>
              </a:ext>
            </a:extLst>
          </p:cNvPr>
          <p:cNvSpPr>
            <a:spLocks noGrp="1"/>
          </p:cNvSpPr>
          <p:nvPr>
            <p:ph type="title"/>
          </p:nvPr>
        </p:nvSpPr>
        <p:spPr>
          <a:xfrm>
            <a:off x="270033" y="836712"/>
            <a:ext cx="8603933" cy="542658"/>
          </a:xfrm>
        </p:spPr>
        <p:txBody>
          <a:bodyPr/>
          <a:lstStyle/>
          <a:p>
            <a:r>
              <a:rPr lang="nb-NO" dirty="0"/>
              <a:t>A </a:t>
            </a:r>
            <a:r>
              <a:rPr lang="nb-NO" dirty="0" err="1"/>
              <a:t>wide</a:t>
            </a:r>
            <a:r>
              <a:rPr lang="nb-NO" dirty="0"/>
              <a:t> </a:t>
            </a:r>
            <a:r>
              <a:rPr lang="nb-NO" dirty="0" err="1"/>
              <a:t>impersenation</a:t>
            </a:r>
            <a:r>
              <a:rPr lang="nb-NO" dirty="0"/>
              <a:t> </a:t>
            </a:r>
            <a:r>
              <a:rPr lang="nb-NO" dirty="0" err="1"/>
              <a:t>rule</a:t>
            </a:r>
            <a:endParaRPr lang="nb-NO" dirty="0"/>
          </a:p>
        </p:txBody>
      </p:sp>
      <p:sp>
        <p:nvSpPr>
          <p:cNvPr id="8" name="Undertittel 7">
            <a:extLst>
              <a:ext uri="{FF2B5EF4-FFF2-40B4-BE49-F238E27FC236}">
                <a16:creationId xmlns:a16="http://schemas.microsoft.com/office/drawing/2014/main" id="{13CBCC6A-AFC3-5AE1-BC5D-2E5BC56FE6E9}"/>
              </a:ext>
            </a:extLst>
          </p:cNvPr>
          <p:cNvSpPr>
            <a:spLocks noGrp="1"/>
          </p:cNvSpPr>
          <p:nvPr>
            <p:ph type="subTitle" idx="13"/>
          </p:nvPr>
        </p:nvSpPr>
        <p:spPr>
          <a:xfrm>
            <a:off x="270033" y="1851598"/>
            <a:ext cx="4116910" cy="494749"/>
          </a:xfrm>
        </p:spPr>
        <p:txBody>
          <a:bodyPr/>
          <a:lstStyle/>
          <a:p>
            <a:r>
              <a:rPr lang="nb-NO" dirty="0"/>
              <a:t>Commission</a:t>
            </a:r>
          </a:p>
        </p:txBody>
      </p:sp>
      <p:sp>
        <p:nvSpPr>
          <p:cNvPr id="9" name="Plassholder for innhold 8">
            <a:extLst>
              <a:ext uri="{FF2B5EF4-FFF2-40B4-BE49-F238E27FC236}">
                <a16:creationId xmlns:a16="http://schemas.microsoft.com/office/drawing/2014/main" id="{A9329B35-E78E-0C77-D836-09E7AD814741}"/>
              </a:ext>
            </a:extLst>
          </p:cNvPr>
          <p:cNvSpPr>
            <a:spLocks noGrp="1"/>
          </p:cNvSpPr>
          <p:nvPr>
            <p:ph sz="half" idx="29"/>
          </p:nvPr>
        </p:nvSpPr>
        <p:spPr>
          <a:xfrm>
            <a:off x="270033" y="2420372"/>
            <a:ext cx="4116910" cy="4301103"/>
          </a:xfrm>
        </p:spPr>
        <p:txBody>
          <a:bodyPr/>
          <a:lstStyle/>
          <a:p>
            <a:r>
              <a:rPr lang="en-US" dirty="0" err="1">
                <a:solidFill>
                  <a:srgbClr val="000000"/>
                </a:solidFill>
                <a:highlight>
                  <a:srgbClr val="FFFFFF"/>
                </a:highlight>
              </a:rPr>
              <a:t>Artikkel</a:t>
            </a:r>
            <a:r>
              <a:rPr lang="en-US" dirty="0">
                <a:solidFill>
                  <a:srgbClr val="000000"/>
                </a:solidFill>
                <a:highlight>
                  <a:srgbClr val="FFFFFF"/>
                </a:highlight>
              </a:rPr>
              <a:t> 59 </a:t>
            </a:r>
          </a:p>
          <a:p>
            <a:r>
              <a:rPr lang="en-US" dirty="0">
                <a:solidFill>
                  <a:srgbClr val="000000"/>
                </a:solidFill>
                <a:highlight>
                  <a:srgbClr val="FFFFFF"/>
                </a:highlight>
              </a:rPr>
              <a:t>“</a:t>
            </a:r>
            <a:r>
              <a:rPr lang="en-US" b="0" i="0" dirty="0">
                <a:solidFill>
                  <a:srgbClr val="000000"/>
                </a:solidFill>
                <a:effectLst/>
                <a:highlight>
                  <a:srgbClr val="FFFFFF"/>
                </a:highlight>
              </a:rPr>
              <a:t>Where a payment services user who is a consumer was manipulated by a third party pretending to be an employee of the consumer’s payment service provider…”</a:t>
            </a:r>
            <a:endParaRPr lang="nb-NO" i="1" dirty="0"/>
          </a:p>
        </p:txBody>
      </p:sp>
      <p:sp>
        <p:nvSpPr>
          <p:cNvPr id="11" name="Plassholder for tekst 10">
            <a:extLst>
              <a:ext uri="{FF2B5EF4-FFF2-40B4-BE49-F238E27FC236}">
                <a16:creationId xmlns:a16="http://schemas.microsoft.com/office/drawing/2014/main" id="{4BB0E235-E969-24D6-DE66-45E63083622A}"/>
              </a:ext>
            </a:extLst>
          </p:cNvPr>
          <p:cNvSpPr>
            <a:spLocks noGrp="1"/>
          </p:cNvSpPr>
          <p:nvPr>
            <p:ph type="body" sz="quarter" idx="32"/>
          </p:nvPr>
        </p:nvSpPr>
        <p:spPr>
          <a:xfrm>
            <a:off x="4757056" y="1782931"/>
            <a:ext cx="4116910" cy="494749"/>
          </a:xfrm>
        </p:spPr>
        <p:txBody>
          <a:bodyPr/>
          <a:lstStyle/>
          <a:p>
            <a:r>
              <a:rPr lang="nb-NO" dirty="0"/>
              <a:t>Parliament</a:t>
            </a:r>
          </a:p>
        </p:txBody>
      </p:sp>
      <p:sp>
        <p:nvSpPr>
          <p:cNvPr id="10" name="Plassholder for innhold 9">
            <a:extLst>
              <a:ext uri="{FF2B5EF4-FFF2-40B4-BE49-F238E27FC236}">
                <a16:creationId xmlns:a16="http://schemas.microsoft.com/office/drawing/2014/main" id="{732805C0-E1EE-4C12-E89D-2EDCBEF1973F}"/>
              </a:ext>
            </a:extLst>
          </p:cNvPr>
          <p:cNvSpPr>
            <a:spLocks noGrp="1"/>
          </p:cNvSpPr>
          <p:nvPr>
            <p:ph sz="half" idx="31"/>
          </p:nvPr>
        </p:nvSpPr>
        <p:spPr>
          <a:xfrm>
            <a:off x="4757056" y="2348880"/>
            <a:ext cx="4116910" cy="4301395"/>
          </a:xfrm>
        </p:spPr>
        <p:txBody>
          <a:bodyPr/>
          <a:lstStyle/>
          <a:p>
            <a:r>
              <a:rPr lang="nb-NO" dirty="0">
                <a:latin typeface="+mj-lt"/>
              </a:rPr>
              <a:t>Artikkel 59</a:t>
            </a:r>
          </a:p>
          <a:p>
            <a:r>
              <a:rPr lang="en-GB" dirty="0">
                <a:effectLst/>
                <a:ea typeface="Times New Roman" panose="02020603050405020304" pitchFamily="18" charset="0"/>
              </a:rPr>
              <a:t>“Where a payment services user who is a consumer was manipulated by a third party pretending to be an employee of the consumer’s payment service provider </a:t>
            </a:r>
          </a:p>
          <a:p>
            <a:pPr marL="0" indent="0">
              <a:buNone/>
            </a:pPr>
            <a:r>
              <a:rPr lang="en-GB" b="1" i="1" dirty="0">
                <a:effectLst/>
                <a:ea typeface="Times New Roman" panose="02020603050405020304" pitchFamily="18" charset="0"/>
              </a:rPr>
              <a:t>    or any other relevant entity of a    public or private nature..“</a:t>
            </a:r>
            <a:endParaRPr lang="nb-NO" dirty="0"/>
          </a:p>
        </p:txBody>
      </p:sp>
    </p:spTree>
    <p:extLst>
      <p:ext uri="{BB962C8B-B14F-4D97-AF65-F5344CB8AC3E}">
        <p14:creationId xmlns:p14="http://schemas.microsoft.com/office/powerpoint/2010/main" val="2854129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animEffect transition="in" filter="fade">
                                      <p:cBhvr>
                                        <p:cTn id="7" dur="500"/>
                                        <p:tgtEl>
                                          <p:spTgt spid="10">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xEl>
                                              <p:pRg st="2" end="2"/>
                                            </p:txEl>
                                          </p:spTgt>
                                        </p:tgtEl>
                                        <p:attrNameLst>
                                          <p:attrName>style.visibility</p:attrName>
                                        </p:attrNameLst>
                                      </p:cBhvr>
                                      <p:to>
                                        <p:strVal val="visible"/>
                                      </p:to>
                                    </p:set>
                                    <p:animEffect transition="in" filter="fade">
                                      <p:cBhvr>
                                        <p:cTn id="12" dur="500"/>
                                        <p:tgtEl>
                                          <p:spTgt spid="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F8404CB-FF21-4055-89B3-57FE74155097}"/>
              </a:ext>
            </a:extLst>
          </p:cNvPr>
          <p:cNvSpPr>
            <a:spLocks noGrp="1"/>
          </p:cNvSpPr>
          <p:nvPr>
            <p:ph type="ftr" sz="quarter" idx="32"/>
          </p:nvPr>
        </p:nvSpPr>
        <p:spPr/>
        <p:txBody>
          <a:bodyPr/>
          <a:lstStyle/>
          <a:p>
            <a:endParaRPr lang="nb-NO"/>
          </a:p>
        </p:txBody>
      </p:sp>
      <p:sp>
        <p:nvSpPr>
          <p:cNvPr id="3" name="Slide Number Placeholder 2">
            <a:extLst>
              <a:ext uri="{FF2B5EF4-FFF2-40B4-BE49-F238E27FC236}">
                <a16:creationId xmlns:a16="http://schemas.microsoft.com/office/drawing/2014/main" id="{242EA1FE-B267-4FD7-8CA2-9B62F1D0ED7B}"/>
              </a:ext>
            </a:extLst>
          </p:cNvPr>
          <p:cNvSpPr>
            <a:spLocks noGrp="1"/>
          </p:cNvSpPr>
          <p:nvPr>
            <p:ph type="sldNum" sz="quarter" idx="33"/>
          </p:nvPr>
        </p:nvSpPr>
        <p:spPr/>
        <p:txBody>
          <a:bodyPr/>
          <a:lstStyle/>
          <a:p>
            <a:r>
              <a:rPr lang="en-US"/>
              <a:t>Side </a:t>
            </a:r>
            <a:fld id="{5251F420-7306-4E7C-A79E-F31A38F7D392}" type="slidenum">
              <a:rPr lang="en-US" smtClean="0"/>
              <a:pPr/>
              <a:t>27</a:t>
            </a:fld>
            <a:endParaRPr lang="en-US"/>
          </a:p>
        </p:txBody>
      </p:sp>
      <p:sp>
        <p:nvSpPr>
          <p:cNvPr id="4" name="Title 3">
            <a:extLst>
              <a:ext uri="{FF2B5EF4-FFF2-40B4-BE49-F238E27FC236}">
                <a16:creationId xmlns:a16="http://schemas.microsoft.com/office/drawing/2014/main" id="{EE9402FB-1B2A-4394-A50A-96744402B9AD}"/>
              </a:ext>
            </a:extLst>
          </p:cNvPr>
          <p:cNvSpPr>
            <a:spLocks noGrp="1"/>
          </p:cNvSpPr>
          <p:nvPr>
            <p:ph type="title"/>
          </p:nvPr>
        </p:nvSpPr>
        <p:spPr>
          <a:xfrm>
            <a:off x="382362" y="1155142"/>
            <a:ext cx="8603933" cy="542658"/>
          </a:xfrm>
        </p:spPr>
        <p:txBody>
          <a:bodyPr/>
          <a:lstStyle/>
          <a:p>
            <a:r>
              <a:rPr lang="nb-NO" dirty="0" err="1">
                <a:cs typeface="Arial"/>
              </a:rPr>
              <a:t>Tackling</a:t>
            </a:r>
            <a:r>
              <a:rPr lang="nb-NO" dirty="0">
                <a:cs typeface="Arial"/>
              </a:rPr>
              <a:t> </a:t>
            </a:r>
            <a:r>
              <a:rPr lang="nb-NO" dirty="0" err="1">
                <a:cs typeface="Arial"/>
              </a:rPr>
              <a:t>the</a:t>
            </a:r>
            <a:r>
              <a:rPr lang="nb-NO" dirty="0">
                <a:cs typeface="Arial"/>
              </a:rPr>
              <a:t> </a:t>
            </a:r>
            <a:r>
              <a:rPr lang="nb-NO" dirty="0" err="1">
                <a:cs typeface="Arial"/>
              </a:rPr>
              <a:t>ecosystem</a:t>
            </a:r>
            <a:endParaRPr lang="nb-NO" dirty="0">
              <a:cs typeface="Arial"/>
            </a:endParaRPr>
          </a:p>
        </p:txBody>
      </p:sp>
      <p:sp>
        <p:nvSpPr>
          <p:cNvPr id="5" name="Subtitle 4">
            <a:extLst>
              <a:ext uri="{FF2B5EF4-FFF2-40B4-BE49-F238E27FC236}">
                <a16:creationId xmlns:a16="http://schemas.microsoft.com/office/drawing/2014/main" id="{89B87380-498D-4B4A-B4BE-EDDE48A4F892}"/>
              </a:ext>
            </a:extLst>
          </p:cNvPr>
          <p:cNvSpPr>
            <a:spLocks noGrp="1"/>
          </p:cNvSpPr>
          <p:nvPr>
            <p:ph type="subTitle" idx="13"/>
          </p:nvPr>
        </p:nvSpPr>
        <p:spPr>
          <a:xfrm>
            <a:off x="395536" y="1927999"/>
            <a:ext cx="8603933" cy="494749"/>
          </a:xfrm>
        </p:spPr>
        <p:txBody>
          <a:bodyPr/>
          <a:lstStyle/>
          <a:p>
            <a:r>
              <a:rPr lang="nb-NO" dirty="0">
                <a:cs typeface="Arial"/>
              </a:rPr>
              <a:t>PSR </a:t>
            </a:r>
            <a:r>
              <a:rPr lang="nb-NO" dirty="0" err="1">
                <a:cs typeface="Arial"/>
              </a:rPr>
              <a:t>proposal</a:t>
            </a:r>
            <a:r>
              <a:rPr lang="nb-NO" dirty="0">
                <a:cs typeface="Arial"/>
              </a:rPr>
              <a:t> </a:t>
            </a:r>
            <a:r>
              <a:rPr lang="nb-NO" dirty="0" err="1">
                <a:cs typeface="Arial"/>
              </a:rPr>
              <a:t>article</a:t>
            </a:r>
            <a:r>
              <a:rPr lang="nb-NO" dirty="0">
                <a:cs typeface="Arial"/>
              </a:rPr>
              <a:t> 59 (5)</a:t>
            </a:r>
          </a:p>
        </p:txBody>
      </p:sp>
      <p:sp>
        <p:nvSpPr>
          <p:cNvPr id="6" name="Content Placeholder 5">
            <a:extLst>
              <a:ext uri="{FF2B5EF4-FFF2-40B4-BE49-F238E27FC236}">
                <a16:creationId xmlns:a16="http://schemas.microsoft.com/office/drawing/2014/main" id="{7C1F67F1-6BB6-42B4-B19F-833B2F011F92}"/>
              </a:ext>
            </a:extLst>
          </p:cNvPr>
          <p:cNvSpPr>
            <a:spLocks noGrp="1"/>
          </p:cNvSpPr>
          <p:nvPr>
            <p:ph sz="half" idx="30"/>
          </p:nvPr>
        </p:nvSpPr>
        <p:spPr>
          <a:xfrm>
            <a:off x="244623" y="2175374"/>
            <a:ext cx="8603933" cy="3225827"/>
          </a:xfrm>
        </p:spPr>
        <p:txBody>
          <a:bodyPr vert="horz" wrap="square" lIns="0" tIns="0" rIns="0" bIns="0" numCol="1" rtlCol="0" anchor="t" anchorCtr="0" compatLnSpc="1">
            <a:prstTxWarp prst="textNoShape">
              <a:avLst/>
            </a:prstTxWarp>
            <a:noAutofit/>
          </a:bodyPr>
          <a:lstStyle/>
          <a:p>
            <a:pPr marL="342900" lvl="1" indent="0">
              <a:buNone/>
            </a:pPr>
            <a:endParaRPr lang="en-US" dirty="0">
              <a:cs typeface="Arial"/>
            </a:endParaRPr>
          </a:p>
          <a:p>
            <a:pPr marL="342900" lvl="1" indent="0">
              <a:buNone/>
            </a:pPr>
            <a:endParaRPr lang="en-US" dirty="0">
              <a:cs typeface="Arial"/>
            </a:endParaRPr>
          </a:p>
          <a:p>
            <a:pPr marL="342900" lvl="1" indent="0">
              <a:buNone/>
            </a:pPr>
            <a:r>
              <a:rPr lang="en-US" dirty="0">
                <a:cs typeface="Arial"/>
              </a:rPr>
              <a:t>“All providers involved in the fraud chain shall act swiftly to ensure that the appropriate </a:t>
            </a:r>
            <a:r>
              <a:rPr lang="en-US" dirty="0" err="1">
                <a:cs typeface="Arial"/>
              </a:rPr>
              <a:t>organisational</a:t>
            </a:r>
            <a:r>
              <a:rPr lang="en-US" dirty="0">
                <a:cs typeface="Arial"/>
              </a:rPr>
              <a:t> and technical measures are in place to safeguard the security of payments users when making transactions. Payment service providers, electronic communications service providers and digital platform service providers shall have in place fraud prevention and mitigation techniques to fight fraud in all its configurations, including non-</a:t>
            </a:r>
            <a:r>
              <a:rPr lang="en-US" dirty="0" err="1">
                <a:cs typeface="Arial"/>
              </a:rPr>
              <a:t>authorised</a:t>
            </a:r>
            <a:r>
              <a:rPr lang="en-US" dirty="0">
                <a:cs typeface="Arial"/>
              </a:rPr>
              <a:t> and </a:t>
            </a:r>
            <a:r>
              <a:rPr lang="en-US" dirty="0" err="1">
                <a:cs typeface="Arial"/>
              </a:rPr>
              <a:t>authorised</a:t>
            </a:r>
            <a:r>
              <a:rPr lang="en-US" dirty="0">
                <a:cs typeface="Arial"/>
              </a:rPr>
              <a:t> push payment fraud.”</a:t>
            </a:r>
            <a:endParaRPr lang="nb-NO" dirty="0">
              <a:cs typeface="Arial"/>
            </a:endParaRPr>
          </a:p>
          <a:p>
            <a:pPr marL="215741" indent="-215741"/>
            <a:endParaRPr lang="nb-NO" sz="1500" dirty="0">
              <a:cs typeface="Arial"/>
            </a:endParaRPr>
          </a:p>
          <a:p>
            <a:pPr marL="215741" indent="-215741"/>
            <a:endParaRPr lang="nb-NO" dirty="0">
              <a:cs typeface="Arial"/>
            </a:endParaRPr>
          </a:p>
          <a:p>
            <a:pPr marL="342900" lvl="1" indent="0">
              <a:buNone/>
            </a:pPr>
            <a:endParaRPr lang="en-US" dirty="0">
              <a:cs typeface="Arial"/>
            </a:endParaRPr>
          </a:p>
        </p:txBody>
      </p:sp>
    </p:spTree>
    <p:extLst>
      <p:ext uri="{BB962C8B-B14F-4D97-AF65-F5344CB8AC3E}">
        <p14:creationId xmlns:p14="http://schemas.microsoft.com/office/powerpoint/2010/main" val="53936194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standing on a cliff with a red ball tied to a rope&#10;&#10;Description automatically generated">
            <a:extLst>
              <a:ext uri="{FF2B5EF4-FFF2-40B4-BE49-F238E27FC236}">
                <a16:creationId xmlns:a16="http://schemas.microsoft.com/office/drawing/2014/main" id="{01BB44DA-9A3E-447E-AA22-FF4DA94AC6F8}"/>
              </a:ext>
            </a:extLst>
          </p:cNvPr>
          <p:cNvPicPr>
            <a:picLocks noChangeAspect="1"/>
          </p:cNvPicPr>
          <p:nvPr/>
        </p:nvPicPr>
        <p:blipFill rotWithShape="1">
          <a:blip r:embed="rId2"/>
          <a:srcRect b="6648"/>
          <a:stretch/>
        </p:blipFill>
        <p:spPr>
          <a:xfrm>
            <a:off x="251520" y="16781"/>
            <a:ext cx="7848872" cy="7125607"/>
          </a:xfrm>
          <a:prstGeom prst="rect">
            <a:avLst/>
          </a:prstGeom>
          <a:noFill/>
        </p:spPr>
      </p:pic>
    </p:spTree>
    <p:extLst>
      <p:ext uri="{BB962C8B-B14F-4D97-AF65-F5344CB8AC3E}">
        <p14:creationId xmlns:p14="http://schemas.microsoft.com/office/powerpoint/2010/main" val="1319077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E1F742-6606-4EE0-9327-23FE1EB424AA}"/>
              </a:ext>
            </a:extLst>
          </p:cNvPr>
          <p:cNvSpPr>
            <a:spLocks noGrp="1"/>
          </p:cNvSpPr>
          <p:nvPr>
            <p:ph type="title"/>
          </p:nvPr>
        </p:nvSpPr>
        <p:spPr>
          <a:xfrm>
            <a:off x="899592" y="548680"/>
            <a:ext cx="7696200" cy="1143000"/>
          </a:xfrm>
        </p:spPr>
        <p:txBody>
          <a:bodyPr/>
          <a:lstStyle/>
          <a:p>
            <a:r>
              <a:rPr lang="nb-NO" dirty="0" err="1"/>
              <a:t>Unauthorised</a:t>
            </a:r>
            <a:r>
              <a:rPr lang="nb-NO" dirty="0"/>
              <a:t> </a:t>
            </a:r>
            <a:r>
              <a:rPr lang="nb-NO" dirty="0" err="1"/>
              <a:t>credit</a:t>
            </a:r>
            <a:r>
              <a:rPr lang="nb-NO" dirty="0"/>
              <a:t> </a:t>
            </a:r>
            <a:r>
              <a:rPr lang="nb-NO" dirty="0" err="1"/>
              <a:t>fraud</a:t>
            </a:r>
            <a:r>
              <a:rPr lang="nb-NO" dirty="0"/>
              <a:t> in Norway</a:t>
            </a:r>
          </a:p>
        </p:txBody>
      </p:sp>
      <p:sp>
        <p:nvSpPr>
          <p:cNvPr id="3" name="Content Placeholder 2">
            <a:extLst>
              <a:ext uri="{FF2B5EF4-FFF2-40B4-BE49-F238E27FC236}">
                <a16:creationId xmlns:a16="http://schemas.microsoft.com/office/drawing/2014/main" id="{A7E57FD4-EEE8-4DFD-9906-0C0EC77F0845}"/>
              </a:ext>
            </a:extLst>
          </p:cNvPr>
          <p:cNvSpPr>
            <a:spLocks noGrp="1"/>
          </p:cNvSpPr>
          <p:nvPr>
            <p:ph idx="1"/>
          </p:nvPr>
        </p:nvSpPr>
        <p:spPr>
          <a:xfrm>
            <a:off x="990600" y="1484784"/>
            <a:ext cx="7696200" cy="4968552"/>
          </a:xfrm>
        </p:spPr>
        <p:txBody>
          <a:bodyPr/>
          <a:lstStyle/>
          <a:p>
            <a:r>
              <a:rPr lang="nb-NO" dirty="0" err="1"/>
              <a:t>Before</a:t>
            </a:r>
            <a:r>
              <a:rPr lang="nb-NO" dirty="0"/>
              <a:t> 2020</a:t>
            </a:r>
          </a:p>
          <a:p>
            <a:pPr lvl="1"/>
            <a:r>
              <a:rPr lang="nb-NO" dirty="0"/>
              <a:t>Consumers </a:t>
            </a:r>
            <a:r>
              <a:rPr lang="nb-NO" dirty="0" err="1"/>
              <a:t>where</a:t>
            </a:r>
            <a:r>
              <a:rPr lang="nb-NO" dirty="0"/>
              <a:t> held </a:t>
            </a:r>
            <a:r>
              <a:rPr lang="nb-NO" dirty="0" err="1"/>
              <a:t>liable</a:t>
            </a:r>
            <a:r>
              <a:rPr lang="nb-NO" dirty="0"/>
              <a:t> for </a:t>
            </a:r>
            <a:r>
              <a:rPr lang="nb-NO" dirty="0" err="1"/>
              <a:t>credit</a:t>
            </a:r>
            <a:r>
              <a:rPr lang="nb-NO" dirty="0"/>
              <a:t> </a:t>
            </a:r>
            <a:r>
              <a:rPr lang="nb-NO" dirty="0" err="1"/>
              <a:t>contracts</a:t>
            </a:r>
            <a:r>
              <a:rPr lang="nb-NO" dirty="0"/>
              <a:t> </a:t>
            </a:r>
            <a:r>
              <a:rPr lang="nb-NO" dirty="0" err="1"/>
              <a:t>concluded</a:t>
            </a:r>
            <a:r>
              <a:rPr lang="nb-NO" dirty="0"/>
              <a:t> by </a:t>
            </a:r>
            <a:r>
              <a:rPr lang="nb-NO" dirty="0" err="1"/>
              <a:t>others</a:t>
            </a:r>
            <a:r>
              <a:rPr lang="nb-NO" dirty="0"/>
              <a:t> </a:t>
            </a:r>
            <a:r>
              <a:rPr lang="nb-NO" dirty="0" err="1"/>
              <a:t>because</a:t>
            </a:r>
            <a:r>
              <a:rPr lang="nb-NO" dirty="0"/>
              <a:t> </a:t>
            </a:r>
            <a:r>
              <a:rPr lang="nb-NO" dirty="0" err="1"/>
              <a:t>they</a:t>
            </a:r>
            <a:r>
              <a:rPr lang="nb-NO" dirty="0"/>
              <a:t> </a:t>
            </a:r>
          </a:p>
          <a:p>
            <a:pPr lvl="2"/>
            <a:r>
              <a:rPr lang="nb-NO" dirty="0" err="1"/>
              <a:t>Where</a:t>
            </a:r>
            <a:r>
              <a:rPr lang="nb-NO" dirty="0"/>
              <a:t> </a:t>
            </a:r>
            <a:r>
              <a:rPr lang="nb-NO" dirty="0" err="1"/>
              <a:t>unable</a:t>
            </a:r>
            <a:r>
              <a:rPr lang="nb-NO" dirty="0"/>
              <a:t> to prove </a:t>
            </a:r>
            <a:r>
              <a:rPr lang="nb-NO" dirty="0" err="1"/>
              <a:t>the</a:t>
            </a:r>
            <a:r>
              <a:rPr lang="nb-NO" dirty="0"/>
              <a:t> </a:t>
            </a:r>
            <a:r>
              <a:rPr lang="nb-NO" dirty="0" err="1"/>
              <a:t>fraud</a:t>
            </a:r>
            <a:r>
              <a:rPr lang="nb-NO" dirty="0"/>
              <a:t>, or</a:t>
            </a:r>
          </a:p>
          <a:p>
            <a:pPr lvl="2"/>
            <a:r>
              <a:rPr lang="nb-NO" dirty="0" err="1"/>
              <a:t>Were</a:t>
            </a:r>
            <a:r>
              <a:rPr lang="nb-NO" dirty="0"/>
              <a:t> </a:t>
            </a:r>
            <a:r>
              <a:rPr lang="nb-NO" dirty="0" err="1"/>
              <a:t>seen</a:t>
            </a:r>
            <a:r>
              <a:rPr lang="nb-NO" dirty="0"/>
              <a:t> to have </a:t>
            </a:r>
            <a:r>
              <a:rPr lang="nb-NO" dirty="0" err="1"/>
              <a:t>acted</a:t>
            </a:r>
            <a:r>
              <a:rPr lang="nb-NO" dirty="0"/>
              <a:t> </a:t>
            </a:r>
            <a:r>
              <a:rPr lang="nb-NO" dirty="0" err="1"/>
              <a:t>negligently</a:t>
            </a:r>
            <a:r>
              <a:rPr lang="nb-NO" dirty="0"/>
              <a:t> by </a:t>
            </a:r>
            <a:r>
              <a:rPr lang="nb-NO" dirty="0" err="1"/>
              <a:t>courts</a:t>
            </a:r>
            <a:endParaRPr lang="nb-NO" dirty="0"/>
          </a:p>
          <a:p>
            <a:r>
              <a:rPr lang="nb-NO" dirty="0"/>
              <a:t>Late 2020</a:t>
            </a:r>
          </a:p>
          <a:p>
            <a:pPr lvl="1"/>
            <a:r>
              <a:rPr lang="nb-NO" dirty="0"/>
              <a:t>A </a:t>
            </a:r>
            <a:r>
              <a:rPr lang="nb-NO" dirty="0" err="1"/>
              <a:t>supreme</a:t>
            </a:r>
            <a:r>
              <a:rPr lang="nb-NO" dirty="0"/>
              <a:t> </a:t>
            </a:r>
            <a:r>
              <a:rPr lang="nb-NO" dirty="0" err="1"/>
              <a:t>court</a:t>
            </a:r>
            <a:r>
              <a:rPr lang="nb-NO" dirty="0"/>
              <a:t> case (HR-2020-2021-A) </a:t>
            </a:r>
            <a:r>
              <a:rPr lang="en-US" dirty="0"/>
              <a:t>the focus from security mistakes on part of the consumer to the responsibilities of the banks </a:t>
            </a:r>
          </a:p>
          <a:p>
            <a:pPr lvl="1"/>
            <a:r>
              <a:rPr lang="en-US" dirty="0"/>
              <a:t>Norwegian legislators extended consumer protection principles under PSD2 to other financial transactions, including credit</a:t>
            </a:r>
            <a:endParaRPr lang="nb-NO" dirty="0"/>
          </a:p>
        </p:txBody>
      </p:sp>
    </p:spTree>
    <p:extLst>
      <p:ext uri="{BB962C8B-B14F-4D97-AF65-F5344CB8AC3E}">
        <p14:creationId xmlns:p14="http://schemas.microsoft.com/office/powerpoint/2010/main" val="8784354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website&#10;&#10;Description automatically generated">
            <a:extLst>
              <a:ext uri="{FF2B5EF4-FFF2-40B4-BE49-F238E27FC236}">
                <a16:creationId xmlns:a16="http://schemas.microsoft.com/office/drawing/2014/main" id="{334EF524-25FA-421C-9CC6-4923AAD6E368}"/>
              </a:ext>
            </a:extLst>
          </p:cNvPr>
          <p:cNvPicPr>
            <a:picLocks noChangeAspect="1"/>
          </p:cNvPicPr>
          <p:nvPr/>
        </p:nvPicPr>
        <p:blipFill rotWithShape="1">
          <a:blip r:embed="rId2"/>
          <a:srcRect b="7692"/>
          <a:stretch/>
        </p:blipFill>
        <p:spPr>
          <a:xfrm>
            <a:off x="20" y="10"/>
            <a:ext cx="9143980" cy="6857990"/>
          </a:xfrm>
          <a:prstGeom prst="rect">
            <a:avLst/>
          </a:prstGeom>
          <a:noFill/>
        </p:spPr>
      </p:pic>
    </p:spTree>
    <p:extLst>
      <p:ext uri="{BB962C8B-B14F-4D97-AF65-F5344CB8AC3E}">
        <p14:creationId xmlns:p14="http://schemas.microsoft.com/office/powerpoint/2010/main" val="59865981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sign&#10;&#10;Description automatically generated">
            <a:extLst>
              <a:ext uri="{FF2B5EF4-FFF2-40B4-BE49-F238E27FC236}">
                <a16:creationId xmlns:a16="http://schemas.microsoft.com/office/drawing/2014/main" id="{DAC19934-C918-47A4-B020-F21CDDAE1694}"/>
              </a:ext>
            </a:extLst>
          </p:cNvPr>
          <p:cNvPicPr>
            <a:picLocks noChangeAspect="1"/>
          </p:cNvPicPr>
          <p:nvPr/>
        </p:nvPicPr>
        <p:blipFill>
          <a:blip r:embed="rId2"/>
          <a:stretch>
            <a:fillRect/>
          </a:stretch>
        </p:blipFill>
        <p:spPr>
          <a:xfrm>
            <a:off x="179513" y="764704"/>
            <a:ext cx="7056784" cy="1040136"/>
          </a:xfrm>
          <a:prstGeom prst="rect">
            <a:avLst/>
          </a:prstGeom>
        </p:spPr>
      </p:pic>
      <p:pic>
        <p:nvPicPr>
          <p:cNvPr id="5" name="Picture 4" descr="A person holding their hands&#10;&#10;Description automatically generated">
            <a:extLst>
              <a:ext uri="{FF2B5EF4-FFF2-40B4-BE49-F238E27FC236}">
                <a16:creationId xmlns:a16="http://schemas.microsoft.com/office/drawing/2014/main" id="{90789961-A81B-4DC5-969A-B7AC8E2FC494}"/>
              </a:ext>
            </a:extLst>
          </p:cNvPr>
          <p:cNvPicPr>
            <a:picLocks noChangeAspect="1"/>
          </p:cNvPicPr>
          <p:nvPr/>
        </p:nvPicPr>
        <p:blipFill rotWithShape="1">
          <a:blip r:embed="rId3"/>
          <a:srcRect b="76407"/>
          <a:stretch/>
        </p:blipFill>
        <p:spPr>
          <a:xfrm>
            <a:off x="1913991" y="1988840"/>
            <a:ext cx="7220688" cy="1224136"/>
          </a:xfrm>
          <a:prstGeom prst="rect">
            <a:avLst/>
          </a:prstGeom>
        </p:spPr>
      </p:pic>
      <p:pic>
        <p:nvPicPr>
          <p:cNvPr id="7" name="Picture 6" descr="A close-up of a text&#10;&#10;Description automatically generated">
            <a:extLst>
              <a:ext uri="{FF2B5EF4-FFF2-40B4-BE49-F238E27FC236}">
                <a16:creationId xmlns:a16="http://schemas.microsoft.com/office/drawing/2014/main" id="{03708419-EDC7-4850-93DE-490C0009C2DE}"/>
              </a:ext>
            </a:extLst>
          </p:cNvPr>
          <p:cNvPicPr>
            <a:picLocks noChangeAspect="1"/>
          </p:cNvPicPr>
          <p:nvPr/>
        </p:nvPicPr>
        <p:blipFill>
          <a:blip r:embed="rId4"/>
          <a:stretch>
            <a:fillRect/>
          </a:stretch>
        </p:blipFill>
        <p:spPr>
          <a:xfrm>
            <a:off x="310435" y="3356992"/>
            <a:ext cx="8523130" cy="2533903"/>
          </a:xfrm>
          <a:prstGeom prst="rect">
            <a:avLst/>
          </a:prstGeom>
        </p:spPr>
      </p:pic>
    </p:spTree>
    <p:extLst>
      <p:ext uri="{BB962C8B-B14F-4D97-AF65-F5344CB8AC3E}">
        <p14:creationId xmlns:p14="http://schemas.microsoft.com/office/powerpoint/2010/main" val="260853516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Arrow Connector 6"/>
          <p:cNvCxnSpPr>
            <a:cxnSpLocks/>
          </p:cNvCxnSpPr>
          <p:nvPr/>
        </p:nvCxnSpPr>
        <p:spPr bwMode="auto">
          <a:xfrm>
            <a:off x="3307299" y="3210191"/>
            <a:ext cx="811898" cy="2785"/>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7" name="Straight Arrow Connector 16"/>
          <p:cNvCxnSpPr>
            <a:cxnSpLocks/>
          </p:cNvCxnSpPr>
          <p:nvPr/>
        </p:nvCxnSpPr>
        <p:spPr bwMode="auto">
          <a:xfrm>
            <a:off x="5693341" y="3861052"/>
            <a:ext cx="1404548" cy="1411569"/>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20" name="Straight Arrow Connector 19"/>
          <p:cNvCxnSpPr/>
          <p:nvPr/>
        </p:nvCxnSpPr>
        <p:spPr bwMode="auto">
          <a:xfrm flipV="1">
            <a:off x="3156943" y="1104159"/>
            <a:ext cx="1186998" cy="1388737"/>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22" name="Straight Arrow Connector 21"/>
          <p:cNvCxnSpPr/>
          <p:nvPr/>
        </p:nvCxnSpPr>
        <p:spPr bwMode="auto">
          <a:xfrm>
            <a:off x="4752530" y="1168244"/>
            <a:ext cx="290923" cy="1414221"/>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28" name="Straight Arrow Connector 27"/>
          <p:cNvCxnSpPr>
            <a:cxnSpLocks/>
          </p:cNvCxnSpPr>
          <p:nvPr/>
        </p:nvCxnSpPr>
        <p:spPr bwMode="auto">
          <a:xfrm flipV="1">
            <a:off x="5412012" y="1425579"/>
            <a:ext cx="1800187" cy="1163957"/>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34" name="Straight Arrow Connector 33"/>
          <p:cNvCxnSpPr>
            <a:cxnSpLocks/>
          </p:cNvCxnSpPr>
          <p:nvPr/>
        </p:nvCxnSpPr>
        <p:spPr bwMode="auto">
          <a:xfrm>
            <a:off x="6001149" y="3429000"/>
            <a:ext cx="803099" cy="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42" name="Straight Arrow Connector 41"/>
          <p:cNvCxnSpPr/>
          <p:nvPr/>
        </p:nvCxnSpPr>
        <p:spPr bwMode="auto">
          <a:xfrm flipV="1">
            <a:off x="3546176" y="4024112"/>
            <a:ext cx="1140718" cy="1458862"/>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6" name="Straight Arrow Connector 15"/>
          <p:cNvCxnSpPr>
            <a:cxnSpLocks/>
          </p:cNvCxnSpPr>
          <p:nvPr/>
        </p:nvCxnSpPr>
        <p:spPr bwMode="auto">
          <a:xfrm flipH="1" flipV="1">
            <a:off x="2585068" y="1831345"/>
            <a:ext cx="1817826" cy="953532"/>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pic>
        <p:nvPicPr>
          <p:cNvPr id="2" name="Picture 1">
            <a:extLst>
              <a:ext uri="{FF2B5EF4-FFF2-40B4-BE49-F238E27FC236}">
                <a16:creationId xmlns:a16="http://schemas.microsoft.com/office/drawing/2014/main" id="{519DB66C-F82F-45B7-A191-66E9BBE10E30}"/>
              </a:ext>
            </a:extLst>
          </p:cNvPr>
          <p:cNvPicPr>
            <a:picLocks noChangeAspect="1"/>
          </p:cNvPicPr>
          <p:nvPr/>
        </p:nvPicPr>
        <p:blipFill>
          <a:blip r:embed="rId3"/>
          <a:stretch>
            <a:fillRect/>
          </a:stretch>
        </p:blipFill>
        <p:spPr>
          <a:xfrm>
            <a:off x="237069" y="2212210"/>
            <a:ext cx="1359301" cy="2357037"/>
          </a:xfrm>
          <a:prstGeom prst="rect">
            <a:avLst/>
          </a:prstGeom>
        </p:spPr>
      </p:pic>
      <p:pic>
        <p:nvPicPr>
          <p:cNvPr id="3" name="Picture 2">
            <a:extLst>
              <a:ext uri="{FF2B5EF4-FFF2-40B4-BE49-F238E27FC236}">
                <a16:creationId xmlns:a16="http://schemas.microsoft.com/office/drawing/2014/main" id="{9B32A431-7060-47B1-B7FC-6550B57AF9AC}"/>
              </a:ext>
            </a:extLst>
          </p:cNvPr>
          <p:cNvPicPr>
            <a:picLocks noChangeAspect="1"/>
          </p:cNvPicPr>
          <p:nvPr/>
        </p:nvPicPr>
        <p:blipFill>
          <a:blip r:embed="rId4"/>
          <a:stretch>
            <a:fillRect/>
          </a:stretch>
        </p:blipFill>
        <p:spPr>
          <a:xfrm>
            <a:off x="1931801" y="2551934"/>
            <a:ext cx="1603387" cy="2274005"/>
          </a:xfrm>
          <a:prstGeom prst="rect">
            <a:avLst/>
          </a:prstGeom>
        </p:spPr>
      </p:pic>
      <p:pic>
        <p:nvPicPr>
          <p:cNvPr id="18" name="Picture 17">
            <a:extLst>
              <a:ext uri="{FF2B5EF4-FFF2-40B4-BE49-F238E27FC236}">
                <a16:creationId xmlns:a16="http://schemas.microsoft.com/office/drawing/2014/main" id="{16E88A71-D171-4B3A-BB97-C4E65FB08DAE}"/>
              </a:ext>
            </a:extLst>
          </p:cNvPr>
          <p:cNvPicPr>
            <a:picLocks noChangeAspect="1"/>
          </p:cNvPicPr>
          <p:nvPr/>
        </p:nvPicPr>
        <p:blipFill>
          <a:blip r:embed="rId5"/>
          <a:stretch>
            <a:fillRect/>
          </a:stretch>
        </p:blipFill>
        <p:spPr>
          <a:xfrm>
            <a:off x="6931856" y="2471499"/>
            <a:ext cx="2066941" cy="1621669"/>
          </a:xfrm>
          <a:prstGeom prst="rect">
            <a:avLst/>
          </a:prstGeom>
        </p:spPr>
      </p:pic>
      <p:pic>
        <p:nvPicPr>
          <p:cNvPr id="19" name="Picture 18">
            <a:extLst>
              <a:ext uri="{FF2B5EF4-FFF2-40B4-BE49-F238E27FC236}">
                <a16:creationId xmlns:a16="http://schemas.microsoft.com/office/drawing/2014/main" id="{4133FBD1-7979-42CF-94F9-B491C2E94394}"/>
              </a:ext>
            </a:extLst>
          </p:cNvPr>
          <p:cNvPicPr>
            <a:picLocks noChangeAspect="1"/>
          </p:cNvPicPr>
          <p:nvPr/>
        </p:nvPicPr>
        <p:blipFill>
          <a:blip r:embed="rId6"/>
          <a:stretch>
            <a:fillRect/>
          </a:stretch>
        </p:blipFill>
        <p:spPr>
          <a:xfrm>
            <a:off x="4486932" y="2515481"/>
            <a:ext cx="1624509" cy="1624509"/>
          </a:xfrm>
          <a:prstGeom prst="rect">
            <a:avLst/>
          </a:prstGeom>
        </p:spPr>
      </p:pic>
      <p:pic>
        <p:nvPicPr>
          <p:cNvPr id="21" name="Picture 20">
            <a:extLst>
              <a:ext uri="{FF2B5EF4-FFF2-40B4-BE49-F238E27FC236}">
                <a16:creationId xmlns:a16="http://schemas.microsoft.com/office/drawing/2014/main" id="{EAA38670-7C6F-43ED-B421-8D2F91E93B53}"/>
              </a:ext>
            </a:extLst>
          </p:cNvPr>
          <p:cNvPicPr>
            <a:picLocks noChangeAspect="1"/>
          </p:cNvPicPr>
          <p:nvPr/>
        </p:nvPicPr>
        <p:blipFill>
          <a:blip r:embed="rId7"/>
          <a:stretch>
            <a:fillRect/>
          </a:stretch>
        </p:blipFill>
        <p:spPr>
          <a:xfrm>
            <a:off x="2290070" y="5426641"/>
            <a:ext cx="1337837" cy="1226776"/>
          </a:xfrm>
          <a:prstGeom prst="rect">
            <a:avLst/>
          </a:prstGeom>
        </p:spPr>
      </p:pic>
      <p:pic>
        <p:nvPicPr>
          <p:cNvPr id="24" name="Picture 23">
            <a:extLst>
              <a:ext uri="{FF2B5EF4-FFF2-40B4-BE49-F238E27FC236}">
                <a16:creationId xmlns:a16="http://schemas.microsoft.com/office/drawing/2014/main" id="{E28FCAE1-9E58-4234-93BA-19098C71D2B2}"/>
              </a:ext>
            </a:extLst>
          </p:cNvPr>
          <p:cNvPicPr>
            <a:picLocks noChangeAspect="1"/>
          </p:cNvPicPr>
          <p:nvPr/>
        </p:nvPicPr>
        <p:blipFill>
          <a:blip r:embed="rId8"/>
          <a:stretch>
            <a:fillRect/>
          </a:stretch>
        </p:blipFill>
        <p:spPr>
          <a:xfrm>
            <a:off x="486157" y="884345"/>
            <a:ext cx="2586748" cy="1327865"/>
          </a:xfrm>
          <a:prstGeom prst="rect">
            <a:avLst/>
          </a:prstGeom>
        </p:spPr>
      </p:pic>
      <p:pic>
        <p:nvPicPr>
          <p:cNvPr id="27" name="Picture 26" descr="A black and white logo with a white circle and a black text&#10;&#10;Description automatically generated">
            <a:extLst>
              <a:ext uri="{FF2B5EF4-FFF2-40B4-BE49-F238E27FC236}">
                <a16:creationId xmlns:a16="http://schemas.microsoft.com/office/drawing/2014/main" id="{5DBCF61A-47F1-46FE-87C3-45C948A041E1}"/>
              </a:ext>
            </a:extLst>
          </p:cNvPr>
          <p:cNvPicPr>
            <a:picLocks noChangeAspect="1"/>
          </p:cNvPicPr>
          <p:nvPr/>
        </p:nvPicPr>
        <p:blipFill>
          <a:blip r:embed="rId9"/>
          <a:stretch>
            <a:fillRect/>
          </a:stretch>
        </p:blipFill>
        <p:spPr>
          <a:xfrm>
            <a:off x="7342107" y="272769"/>
            <a:ext cx="1435723" cy="1516382"/>
          </a:xfrm>
          <a:prstGeom prst="rect">
            <a:avLst/>
          </a:prstGeom>
        </p:spPr>
      </p:pic>
      <p:pic>
        <p:nvPicPr>
          <p:cNvPr id="31" name="Picture 30">
            <a:extLst>
              <a:ext uri="{FF2B5EF4-FFF2-40B4-BE49-F238E27FC236}">
                <a16:creationId xmlns:a16="http://schemas.microsoft.com/office/drawing/2014/main" id="{0EEC778C-D658-4C3F-BC66-3250D9EA5354}"/>
              </a:ext>
            </a:extLst>
          </p:cNvPr>
          <p:cNvPicPr>
            <a:picLocks noChangeAspect="1"/>
          </p:cNvPicPr>
          <p:nvPr/>
        </p:nvPicPr>
        <p:blipFill>
          <a:blip r:embed="rId10"/>
          <a:stretch>
            <a:fillRect/>
          </a:stretch>
        </p:blipFill>
        <p:spPr>
          <a:xfrm>
            <a:off x="3328622" y="596954"/>
            <a:ext cx="2857500" cy="257175"/>
          </a:xfrm>
          <a:prstGeom prst="rect">
            <a:avLst/>
          </a:prstGeom>
        </p:spPr>
      </p:pic>
      <p:cxnSp>
        <p:nvCxnSpPr>
          <p:cNvPr id="23" name="Straight Arrow Connector 22"/>
          <p:cNvCxnSpPr/>
          <p:nvPr/>
        </p:nvCxnSpPr>
        <p:spPr bwMode="auto">
          <a:xfrm flipH="1">
            <a:off x="1452021" y="3210191"/>
            <a:ext cx="699613" cy="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pic>
        <p:nvPicPr>
          <p:cNvPr id="33" name="Picture 32">
            <a:extLst>
              <a:ext uri="{FF2B5EF4-FFF2-40B4-BE49-F238E27FC236}">
                <a16:creationId xmlns:a16="http://schemas.microsoft.com/office/drawing/2014/main" id="{28B996E3-BB3F-4B5B-8392-F159158553CA}"/>
              </a:ext>
            </a:extLst>
          </p:cNvPr>
          <p:cNvPicPr>
            <a:picLocks noChangeAspect="1"/>
          </p:cNvPicPr>
          <p:nvPr/>
        </p:nvPicPr>
        <p:blipFill>
          <a:blip r:embed="rId11"/>
          <a:stretch>
            <a:fillRect/>
          </a:stretch>
        </p:blipFill>
        <p:spPr>
          <a:xfrm>
            <a:off x="6998739" y="5090035"/>
            <a:ext cx="1627773" cy="1621677"/>
          </a:xfrm>
          <a:prstGeom prst="rect">
            <a:avLst/>
          </a:prstGeom>
        </p:spPr>
      </p:pic>
    </p:spTree>
    <p:extLst>
      <p:ext uri="{BB962C8B-B14F-4D97-AF65-F5344CB8AC3E}">
        <p14:creationId xmlns:p14="http://schemas.microsoft.com/office/powerpoint/2010/main" val="15909185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92830" y="688610"/>
            <a:ext cx="8358340" cy="5480779"/>
          </a:xfrm>
          <a:prstGeom prst="rect">
            <a:avLst/>
          </a:prstGeom>
        </p:spPr>
      </p:pic>
      <p:pic>
        <p:nvPicPr>
          <p:cNvPr id="4" name="Picture 3" descr="A screenshot of a website&#10;&#10;Description automatically generated">
            <a:extLst>
              <a:ext uri="{FF2B5EF4-FFF2-40B4-BE49-F238E27FC236}">
                <a16:creationId xmlns:a16="http://schemas.microsoft.com/office/drawing/2014/main" id="{B012C4A2-D060-4F49-9311-0F545ACED39E}"/>
              </a:ext>
            </a:extLst>
          </p:cNvPr>
          <p:cNvPicPr>
            <a:picLocks noChangeAspect="1"/>
          </p:cNvPicPr>
          <p:nvPr/>
        </p:nvPicPr>
        <p:blipFill>
          <a:blip r:embed="rId4"/>
          <a:stretch>
            <a:fillRect/>
          </a:stretch>
        </p:blipFill>
        <p:spPr>
          <a:xfrm>
            <a:off x="422211" y="3717032"/>
            <a:ext cx="2097841" cy="1465335"/>
          </a:xfrm>
          <a:prstGeom prst="rect">
            <a:avLst/>
          </a:prstGeom>
        </p:spPr>
      </p:pic>
      <p:pic>
        <p:nvPicPr>
          <p:cNvPr id="5" name="Picture 4" descr="A blue background with white text&#10;&#10;Description automatically generated">
            <a:extLst>
              <a:ext uri="{FF2B5EF4-FFF2-40B4-BE49-F238E27FC236}">
                <a16:creationId xmlns:a16="http://schemas.microsoft.com/office/drawing/2014/main" id="{D6824C08-F890-4515-9302-056EAF5EC486}"/>
              </a:ext>
            </a:extLst>
          </p:cNvPr>
          <p:cNvPicPr>
            <a:picLocks noChangeAspect="1"/>
          </p:cNvPicPr>
          <p:nvPr/>
        </p:nvPicPr>
        <p:blipFill>
          <a:blip r:embed="rId5"/>
          <a:stretch>
            <a:fillRect/>
          </a:stretch>
        </p:blipFill>
        <p:spPr>
          <a:xfrm>
            <a:off x="5724128" y="476672"/>
            <a:ext cx="3251229" cy="1065867"/>
          </a:xfrm>
          <a:prstGeom prst="rect">
            <a:avLst/>
          </a:prstGeom>
        </p:spPr>
      </p:pic>
    </p:spTree>
    <p:extLst>
      <p:ext uri="{BB962C8B-B14F-4D97-AF65-F5344CB8AC3E}">
        <p14:creationId xmlns:p14="http://schemas.microsoft.com/office/powerpoint/2010/main" val="23431816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8"/>
          </p:nvPr>
        </p:nvSpPr>
        <p:spPr/>
        <p:txBody>
          <a:bodyPr/>
          <a:lstStyle/>
          <a:p>
            <a:endParaRPr lang="nb-NO"/>
          </a:p>
        </p:txBody>
      </p:sp>
      <p:sp>
        <p:nvSpPr>
          <p:cNvPr id="5" name="Text Placeholder 4"/>
          <p:cNvSpPr>
            <a:spLocks noGrp="1"/>
          </p:cNvSpPr>
          <p:nvPr>
            <p:ph type="body" sz="quarter" idx="21"/>
          </p:nvPr>
        </p:nvSpPr>
        <p:spPr/>
        <p:txBody>
          <a:bodyPr/>
          <a:lstStyle/>
          <a:p>
            <a:endParaRPr lang="nb-NO" dirty="0"/>
          </a:p>
        </p:txBody>
      </p:sp>
      <p:sp>
        <p:nvSpPr>
          <p:cNvPr id="6" name="Text Placeholder 5"/>
          <p:cNvSpPr>
            <a:spLocks noGrp="1"/>
          </p:cNvSpPr>
          <p:nvPr>
            <p:ph type="body" sz="quarter" idx="19"/>
          </p:nvPr>
        </p:nvSpPr>
        <p:spPr/>
        <p:txBody>
          <a:bodyPr/>
          <a:lstStyle/>
          <a:p>
            <a:r>
              <a:rPr lang="nb-NO" sz="2400" dirty="0"/>
              <a:t>‘</a:t>
            </a:r>
            <a:r>
              <a:rPr lang="nb-NO" sz="2400" dirty="0" err="1"/>
              <a:t>Consenting</a:t>
            </a:r>
            <a:r>
              <a:rPr lang="nb-NO" sz="2400" dirty="0"/>
              <a:t> to </a:t>
            </a:r>
            <a:r>
              <a:rPr lang="nb-NO" sz="2400" dirty="0" err="1"/>
              <a:t>scams</a:t>
            </a:r>
            <a:r>
              <a:rPr lang="nb-NO" sz="2400" dirty="0"/>
              <a:t>’</a:t>
            </a:r>
          </a:p>
          <a:p>
            <a:r>
              <a:rPr lang="nb-NO" sz="1500" dirty="0"/>
              <a:t>The present and </a:t>
            </a:r>
            <a:r>
              <a:rPr lang="nb-NO" sz="1500" dirty="0" err="1"/>
              <a:t>future</a:t>
            </a:r>
            <a:r>
              <a:rPr lang="nb-NO" sz="1500" dirty="0"/>
              <a:t> of </a:t>
            </a:r>
            <a:r>
              <a:rPr lang="nb-NO" sz="1500" dirty="0" err="1"/>
              <a:t>payment</a:t>
            </a:r>
            <a:r>
              <a:rPr lang="nb-NO" sz="1500" dirty="0"/>
              <a:t> </a:t>
            </a:r>
            <a:r>
              <a:rPr lang="nb-NO" sz="1500" dirty="0" err="1"/>
              <a:t>fraud</a:t>
            </a:r>
            <a:r>
              <a:rPr lang="nb-NO" sz="1500" dirty="0"/>
              <a:t> </a:t>
            </a:r>
            <a:r>
              <a:rPr lang="nb-NO" sz="1500" dirty="0" err="1"/>
              <a:t>regulation</a:t>
            </a:r>
            <a:r>
              <a:rPr lang="nb-NO" sz="1500" dirty="0"/>
              <a:t> in Europe</a:t>
            </a:r>
          </a:p>
          <a:p>
            <a:endParaRPr lang="nb-NO" sz="1050" dirty="0"/>
          </a:p>
        </p:txBody>
      </p:sp>
      <p:sp>
        <p:nvSpPr>
          <p:cNvPr id="7" name="Text Placeholder 6"/>
          <p:cNvSpPr>
            <a:spLocks noGrp="1"/>
          </p:cNvSpPr>
          <p:nvPr>
            <p:ph type="body" sz="quarter" idx="22"/>
          </p:nvPr>
        </p:nvSpPr>
        <p:spPr/>
        <p:txBody>
          <a:bodyPr/>
          <a:lstStyle/>
          <a:p>
            <a:endParaRPr lang="nb-NO" sz="825" dirty="0"/>
          </a:p>
        </p:txBody>
      </p:sp>
      <p:sp>
        <p:nvSpPr>
          <p:cNvPr id="8" name="Text Placeholder 7"/>
          <p:cNvSpPr>
            <a:spLocks noGrp="1"/>
          </p:cNvSpPr>
          <p:nvPr>
            <p:ph type="body" sz="quarter" idx="16"/>
          </p:nvPr>
        </p:nvSpPr>
        <p:spPr/>
        <p:txBody>
          <a:bodyPr/>
          <a:lstStyle/>
          <a:p>
            <a:endParaRPr lang="nb-NO" sz="1050" dirty="0"/>
          </a:p>
        </p:txBody>
      </p:sp>
      <p:sp>
        <p:nvSpPr>
          <p:cNvPr id="9" name="Text Placeholder 8"/>
          <p:cNvSpPr>
            <a:spLocks noGrp="1"/>
          </p:cNvSpPr>
          <p:nvPr>
            <p:ph type="body" sz="quarter" idx="17"/>
          </p:nvPr>
        </p:nvSpPr>
        <p:spPr/>
        <p:txBody>
          <a:bodyPr/>
          <a:lstStyle/>
          <a:p>
            <a:endParaRPr lang="nb-NO" sz="825" dirty="0"/>
          </a:p>
        </p:txBody>
      </p:sp>
      <p:sp>
        <p:nvSpPr>
          <p:cNvPr id="10" name="Date Placeholder 9"/>
          <p:cNvSpPr>
            <a:spLocks noGrp="1"/>
          </p:cNvSpPr>
          <p:nvPr>
            <p:ph type="dt" sz="half" idx="10"/>
          </p:nvPr>
        </p:nvSpPr>
        <p:spPr/>
        <p:txBody>
          <a:bodyPr/>
          <a:lstStyle/>
          <a:p>
            <a:endParaRPr lang="en-US"/>
          </a:p>
        </p:txBody>
      </p:sp>
      <p:pic>
        <p:nvPicPr>
          <p:cNvPr id="14" name="Plassholder for bilde 13" descr="Et bilde som inneholder person, innendørs, kontorforsyninger, Kontorutstyr&#10;&#10;Automatisk generert beskrivelse">
            <a:extLst>
              <a:ext uri="{FF2B5EF4-FFF2-40B4-BE49-F238E27FC236}">
                <a16:creationId xmlns:a16="http://schemas.microsoft.com/office/drawing/2014/main" id="{AC329EA2-8562-A15D-8544-8F94E846C753}"/>
              </a:ext>
            </a:extLst>
          </p:cNvPr>
          <p:cNvPicPr>
            <a:picLocks noGrp="1" noChangeAspect="1"/>
          </p:cNvPicPr>
          <p:nvPr>
            <p:ph type="pic" sz="quarter" idx="20"/>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20920" r="20920"/>
          <a:stretch>
            <a:fillRect/>
          </a:stretch>
        </p:blipFill>
        <p:spPr/>
      </p:pic>
      <p:sp>
        <p:nvSpPr>
          <p:cNvPr id="11" name="Plassholder for tekst 10">
            <a:extLst>
              <a:ext uri="{FF2B5EF4-FFF2-40B4-BE49-F238E27FC236}">
                <a16:creationId xmlns:a16="http://schemas.microsoft.com/office/drawing/2014/main" id="{6AA04A2A-25FA-D22D-CB6B-3CE3A26DB402}"/>
              </a:ext>
            </a:extLst>
          </p:cNvPr>
          <p:cNvSpPr>
            <a:spLocks noGrp="1"/>
          </p:cNvSpPr>
          <p:nvPr>
            <p:ph type="body" sz="quarter" idx="14"/>
          </p:nvPr>
        </p:nvSpPr>
        <p:spPr/>
        <p:txBody>
          <a:bodyPr/>
          <a:lstStyle/>
          <a:p>
            <a:endParaRPr lang="nb-NO"/>
          </a:p>
        </p:txBody>
      </p:sp>
    </p:spTree>
    <p:extLst>
      <p:ext uri="{BB962C8B-B14F-4D97-AF65-F5344CB8AC3E}">
        <p14:creationId xmlns:p14="http://schemas.microsoft.com/office/powerpoint/2010/main" val="36792352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F8404CB-FF21-4055-89B3-57FE74155097}"/>
              </a:ext>
            </a:extLst>
          </p:cNvPr>
          <p:cNvSpPr>
            <a:spLocks noGrp="1"/>
          </p:cNvSpPr>
          <p:nvPr>
            <p:ph type="ftr" sz="quarter" idx="32"/>
          </p:nvPr>
        </p:nvSpPr>
        <p:spPr/>
        <p:txBody>
          <a:bodyPr/>
          <a:lstStyle/>
          <a:p>
            <a:endParaRPr lang="nb-NO"/>
          </a:p>
        </p:txBody>
      </p:sp>
      <p:sp>
        <p:nvSpPr>
          <p:cNvPr id="3" name="Slide Number Placeholder 2">
            <a:extLst>
              <a:ext uri="{FF2B5EF4-FFF2-40B4-BE49-F238E27FC236}">
                <a16:creationId xmlns:a16="http://schemas.microsoft.com/office/drawing/2014/main" id="{242EA1FE-B267-4FD7-8CA2-9B62F1D0ED7B}"/>
              </a:ext>
            </a:extLst>
          </p:cNvPr>
          <p:cNvSpPr>
            <a:spLocks noGrp="1"/>
          </p:cNvSpPr>
          <p:nvPr>
            <p:ph type="sldNum" sz="quarter" idx="33"/>
          </p:nvPr>
        </p:nvSpPr>
        <p:spPr/>
        <p:txBody>
          <a:bodyPr/>
          <a:lstStyle/>
          <a:p>
            <a:r>
              <a:rPr lang="en-US"/>
              <a:t>Side </a:t>
            </a:r>
            <a:fld id="{5251F420-7306-4E7C-A79E-F31A38F7D392}" type="slidenum">
              <a:rPr lang="en-US" smtClean="0"/>
              <a:pPr/>
              <a:t>6</a:t>
            </a:fld>
            <a:endParaRPr lang="en-US"/>
          </a:p>
        </p:txBody>
      </p:sp>
      <p:sp>
        <p:nvSpPr>
          <p:cNvPr id="4" name="Title 3">
            <a:extLst>
              <a:ext uri="{FF2B5EF4-FFF2-40B4-BE49-F238E27FC236}">
                <a16:creationId xmlns:a16="http://schemas.microsoft.com/office/drawing/2014/main" id="{EE9402FB-1B2A-4394-A50A-96744402B9AD}"/>
              </a:ext>
            </a:extLst>
          </p:cNvPr>
          <p:cNvSpPr>
            <a:spLocks noGrp="1"/>
          </p:cNvSpPr>
          <p:nvPr>
            <p:ph type="title"/>
          </p:nvPr>
        </p:nvSpPr>
        <p:spPr>
          <a:xfrm>
            <a:off x="323528" y="1219599"/>
            <a:ext cx="8603933" cy="542658"/>
          </a:xfrm>
        </p:spPr>
        <p:txBody>
          <a:bodyPr/>
          <a:lstStyle/>
          <a:p>
            <a:r>
              <a:rPr lang="nb-NO" dirty="0"/>
              <a:t>A </a:t>
            </a:r>
            <a:r>
              <a:rPr lang="nb-NO" dirty="0" err="1"/>
              <a:t>dispatch</a:t>
            </a:r>
            <a:r>
              <a:rPr lang="nb-NO" dirty="0"/>
              <a:t> from </a:t>
            </a:r>
            <a:r>
              <a:rPr lang="nb-NO" dirty="0" err="1"/>
              <a:t>Sweden</a:t>
            </a:r>
            <a:endParaRPr lang="nb-NO" dirty="0"/>
          </a:p>
        </p:txBody>
      </p:sp>
      <p:pic>
        <p:nvPicPr>
          <p:cNvPr id="8" name="Plassholder for innhold 7" descr="Et bilde som inneholder Menneskeansikt, tekst, skjermbilde, person&#10;&#10;Automatisk generert beskrivelse">
            <a:extLst>
              <a:ext uri="{FF2B5EF4-FFF2-40B4-BE49-F238E27FC236}">
                <a16:creationId xmlns:a16="http://schemas.microsoft.com/office/drawing/2014/main" id="{B78E71DB-3D70-5AB6-44CB-ABE2D25CF03F}"/>
              </a:ext>
            </a:extLst>
          </p:cNvPr>
          <p:cNvPicPr>
            <a:picLocks noGrp="1" noChangeAspect="1"/>
          </p:cNvPicPr>
          <p:nvPr>
            <p:ph sz="half" idx="30"/>
          </p:nvPr>
        </p:nvPicPr>
        <p:blipFill>
          <a:blip r:embed="rId3">
            <a:extLst>
              <a:ext uri="{28A0092B-C50C-407E-A947-70E740481C1C}">
                <a14:useLocalDpi xmlns:a14="http://schemas.microsoft.com/office/drawing/2010/main" val="0"/>
              </a:ext>
            </a:extLst>
          </a:blip>
          <a:stretch>
            <a:fillRect/>
          </a:stretch>
        </p:blipFill>
        <p:spPr>
          <a:xfrm>
            <a:off x="479248" y="2175273"/>
            <a:ext cx="8134307" cy="3225403"/>
          </a:xfrm>
        </p:spPr>
      </p:pic>
    </p:spTree>
    <p:extLst>
      <p:ext uri="{BB962C8B-B14F-4D97-AF65-F5344CB8AC3E}">
        <p14:creationId xmlns:p14="http://schemas.microsoft.com/office/powerpoint/2010/main" val="28393687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F8404CB-FF21-4055-89B3-57FE74155097}"/>
              </a:ext>
            </a:extLst>
          </p:cNvPr>
          <p:cNvSpPr>
            <a:spLocks noGrp="1"/>
          </p:cNvSpPr>
          <p:nvPr>
            <p:ph type="ftr" sz="quarter" idx="32"/>
          </p:nvPr>
        </p:nvSpPr>
        <p:spPr/>
        <p:txBody>
          <a:bodyPr/>
          <a:lstStyle/>
          <a:p>
            <a:endParaRPr lang="nb-NO"/>
          </a:p>
        </p:txBody>
      </p:sp>
      <p:sp>
        <p:nvSpPr>
          <p:cNvPr id="3" name="Slide Number Placeholder 2">
            <a:extLst>
              <a:ext uri="{FF2B5EF4-FFF2-40B4-BE49-F238E27FC236}">
                <a16:creationId xmlns:a16="http://schemas.microsoft.com/office/drawing/2014/main" id="{242EA1FE-B267-4FD7-8CA2-9B62F1D0ED7B}"/>
              </a:ext>
            </a:extLst>
          </p:cNvPr>
          <p:cNvSpPr>
            <a:spLocks noGrp="1"/>
          </p:cNvSpPr>
          <p:nvPr>
            <p:ph type="sldNum" sz="quarter" idx="33"/>
          </p:nvPr>
        </p:nvSpPr>
        <p:spPr/>
        <p:txBody>
          <a:bodyPr/>
          <a:lstStyle/>
          <a:p>
            <a:r>
              <a:rPr lang="en-US"/>
              <a:t>Side </a:t>
            </a:r>
            <a:fld id="{5251F420-7306-4E7C-A79E-F31A38F7D392}" type="slidenum">
              <a:rPr lang="en-US" smtClean="0"/>
              <a:pPr/>
              <a:t>7</a:t>
            </a:fld>
            <a:endParaRPr lang="en-US"/>
          </a:p>
        </p:txBody>
      </p:sp>
      <p:sp>
        <p:nvSpPr>
          <p:cNvPr id="4" name="Title 3">
            <a:extLst>
              <a:ext uri="{FF2B5EF4-FFF2-40B4-BE49-F238E27FC236}">
                <a16:creationId xmlns:a16="http://schemas.microsoft.com/office/drawing/2014/main" id="{EE9402FB-1B2A-4394-A50A-96744402B9AD}"/>
              </a:ext>
            </a:extLst>
          </p:cNvPr>
          <p:cNvSpPr>
            <a:spLocks noGrp="1"/>
          </p:cNvSpPr>
          <p:nvPr>
            <p:ph type="title"/>
          </p:nvPr>
        </p:nvSpPr>
        <p:spPr>
          <a:xfrm>
            <a:off x="270506" y="1185470"/>
            <a:ext cx="8603933" cy="542658"/>
          </a:xfrm>
        </p:spPr>
        <p:txBody>
          <a:bodyPr/>
          <a:lstStyle/>
          <a:p>
            <a:r>
              <a:rPr lang="nb-NO" dirty="0"/>
              <a:t>A </a:t>
            </a:r>
            <a:r>
              <a:rPr lang="nb-NO" dirty="0" err="1"/>
              <a:t>dispatch</a:t>
            </a:r>
            <a:r>
              <a:rPr lang="nb-NO" dirty="0"/>
              <a:t> from </a:t>
            </a:r>
            <a:r>
              <a:rPr lang="nb-NO" dirty="0" err="1"/>
              <a:t>Sweden</a:t>
            </a:r>
            <a:endParaRPr lang="nb-NO" dirty="0"/>
          </a:p>
        </p:txBody>
      </p:sp>
      <p:sp>
        <p:nvSpPr>
          <p:cNvPr id="6" name="Content Placeholder 5">
            <a:extLst>
              <a:ext uri="{FF2B5EF4-FFF2-40B4-BE49-F238E27FC236}">
                <a16:creationId xmlns:a16="http://schemas.microsoft.com/office/drawing/2014/main" id="{7C1F67F1-6BB6-42B4-B19F-833B2F011F92}"/>
              </a:ext>
            </a:extLst>
          </p:cNvPr>
          <p:cNvSpPr>
            <a:spLocks noGrp="1"/>
          </p:cNvSpPr>
          <p:nvPr>
            <p:ph sz="half" idx="30"/>
          </p:nvPr>
        </p:nvSpPr>
        <p:spPr>
          <a:xfrm>
            <a:off x="244623" y="2175374"/>
            <a:ext cx="8603933" cy="3225827"/>
          </a:xfrm>
        </p:spPr>
        <p:txBody>
          <a:bodyPr vert="horz" wrap="square" lIns="0" tIns="0" rIns="0" bIns="0" numCol="1" rtlCol="0" anchor="t" anchorCtr="0" compatLnSpc="1">
            <a:prstTxWarp prst="textNoShape">
              <a:avLst/>
            </a:prstTxWarp>
            <a:noAutofit/>
          </a:bodyPr>
          <a:lstStyle/>
          <a:p>
            <a:pPr marL="0" indent="0" algn="ctr">
              <a:buNone/>
            </a:pPr>
            <a:r>
              <a:rPr lang="en-US" dirty="0">
                <a:cs typeface="Arial"/>
              </a:rPr>
              <a:t>“We have to be </a:t>
            </a:r>
            <a:r>
              <a:rPr lang="en-US" b="1" dirty="0">
                <a:cs typeface="Arial"/>
              </a:rPr>
              <a:t>very clear that there are still honest people using cash</a:t>
            </a:r>
            <a:r>
              <a:rPr lang="en-US" dirty="0">
                <a:cs typeface="Arial"/>
              </a:rPr>
              <a:t>,” </a:t>
            </a:r>
            <a:r>
              <a:rPr lang="en-US" dirty="0" err="1">
                <a:cs typeface="Arial"/>
              </a:rPr>
              <a:t>Riksbank</a:t>
            </a:r>
            <a:r>
              <a:rPr lang="en-US" dirty="0">
                <a:cs typeface="Arial"/>
              </a:rPr>
              <a:t> Governor Erik </a:t>
            </a:r>
            <a:r>
              <a:rPr lang="en-US" dirty="0" err="1">
                <a:cs typeface="Arial"/>
              </a:rPr>
              <a:t>Thedeen</a:t>
            </a:r>
            <a:r>
              <a:rPr lang="en-US" dirty="0">
                <a:cs typeface="Arial"/>
              </a:rPr>
              <a:t> told Bloomberg…</a:t>
            </a:r>
          </a:p>
          <a:p>
            <a:pPr marL="0" indent="0" algn="ctr">
              <a:buNone/>
            </a:pPr>
            <a:endParaRPr lang="en-US" dirty="0">
              <a:cs typeface="Arial"/>
            </a:endParaRPr>
          </a:p>
          <a:p>
            <a:pPr marL="0" indent="0" algn="ctr">
              <a:buNone/>
            </a:pPr>
            <a:r>
              <a:rPr lang="en-US" dirty="0">
                <a:cs typeface="Arial"/>
              </a:rPr>
              <a:t>That has been a strategic mistake,” Larson said. “This </a:t>
            </a:r>
            <a:r>
              <a:rPr lang="en-US" b="1" dirty="0">
                <a:cs typeface="Arial"/>
              </a:rPr>
              <a:t>profit-generating crime is what’s fueling organized crime </a:t>
            </a:r>
            <a:r>
              <a:rPr lang="en-US" dirty="0">
                <a:cs typeface="Arial"/>
              </a:rPr>
              <a:t>and, in some cases, leads to these conflicts.”</a:t>
            </a:r>
          </a:p>
          <a:p>
            <a:pPr marL="0" indent="0">
              <a:buNone/>
            </a:pPr>
            <a:endParaRPr lang="en-US" dirty="0">
              <a:cs typeface="Arial"/>
            </a:endParaRPr>
          </a:p>
          <a:p>
            <a:pPr marL="0" indent="0">
              <a:buNone/>
            </a:pPr>
            <a:endParaRPr lang="en-US" dirty="0">
              <a:cs typeface="Arial"/>
            </a:endParaRPr>
          </a:p>
          <a:p>
            <a:pPr marL="0" indent="0">
              <a:buNone/>
            </a:pPr>
            <a:endParaRPr lang="en-US" dirty="0">
              <a:cs typeface="Arial"/>
            </a:endParaRPr>
          </a:p>
          <a:p>
            <a:pPr marL="0" indent="0">
              <a:buNone/>
            </a:pPr>
            <a:endParaRPr lang="en-US" dirty="0">
              <a:cs typeface="Arial"/>
            </a:endParaRPr>
          </a:p>
          <a:p>
            <a:pPr marL="0" indent="0">
              <a:buNone/>
            </a:pPr>
            <a:endParaRPr lang="nb-NO" dirty="0">
              <a:cs typeface="Arial"/>
            </a:endParaRPr>
          </a:p>
        </p:txBody>
      </p:sp>
    </p:spTree>
    <p:extLst>
      <p:ext uri="{BB962C8B-B14F-4D97-AF65-F5344CB8AC3E}">
        <p14:creationId xmlns:p14="http://schemas.microsoft.com/office/powerpoint/2010/main" val="1992303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F8404CB-FF21-4055-89B3-57FE74155097}"/>
              </a:ext>
            </a:extLst>
          </p:cNvPr>
          <p:cNvSpPr>
            <a:spLocks noGrp="1"/>
          </p:cNvSpPr>
          <p:nvPr>
            <p:ph type="ftr" sz="quarter" idx="32"/>
          </p:nvPr>
        </p:nvSpPr>
        <p:spPr/>
        <p:txBody>
          <a:bodyPr/>
          <a:lstStyle/>
          <a:p>
            <a:endParaRPr lang="nb-NO"/>
          </a:p>
        </p:txBody>
      </p:sp>
      <p:sp>
        <p:nvSpPr>
          <p:cNvPr id="3" name="Slide Number Placeholder 2">
            <a:extLst>
              <a:ext uri="{FF2B5EF4-FFF2-40B4-BE49-F238E27FC236}">
                <a16:creationId xmlns:a16="http://schemas.microsoft.com/office/drawing/2014/main" id="{242EA1FE-B267-4FD7-8CA2-9B62F1D0ED7B}"/>
              </a:ext>
            </a:extLst>
          </p:cNvPr>
          <p:cNvSpPr>
            <a:spLocks noGrp="1"/>
          </p:cNvSpPr>
          <p:nvPr>
            <p:ph type="sldNum" sz="quarter" idx="33"/>
          </p:nvPr>
        </p:nvSpPr>
        <p:spPr/>
        <p:txBody>
          <a:bodyPr/>
          <a:lstStyle/>
          <a:p>
            <a:r>
              <a:rPr lang="en-US"/>
              <a:t>Side </a:t>
            </a:r>
            <a:fld id="{5251F420-7306-4E7C-A79E-F31A38F7D392}" type="slidenum">
              <a:rPr lang="en-US" smtClean="0"/>
              <a:pPr/>
              <a:t>8</a:t>
            </a:fld>
            <a:endParaRPr lang="en-US"/>
          </a:p>
        </p:txBody>
      </p:sp>
      <p:sp>
        <p:nvSpPr>
          <p:cNvPr id="4" name="Title 3">
            <a:extLst>
              <a:ext uri="{FF2B5EF4-FFF2-40B4-BE49-F238E27FC236}">
                <a16:creationId xmlns:a16="http://schemas.microsoft.com/office/drawing/2014/main" id="{EE9402FB-1B2A-4394-A50A-96744402B9AD}"/>
              </a:ext>
            </a:extLst>
          </p:cNvPr>
          <p:cNvSpPr>
            <a:spLocks noGrp="1"/>
          </p:cNvSpPr>
          <p:nvPr>
            <p:ph type="title"/>
          </p:nvPr>
        </p:nvSpPr>
        <p:spPr>
          <a:xfrm>
            <a:off x="270033" y="1245656"/>
            <a:ext cx="8603933" cy="542658"/>
          </a:xfrm>
        </p:spPr>
        <p:txBody>
          <a:bodyPr/>
          <a:lstStyle/>
          <a:p>
            <a:r>
              <a:rPr lang="nb-NO" dirty="0"/>
              <a:t>The </a:t>
            </a:r>
            <a:r>
              <a:rPr lang="nb-NO" dirty="0" err="1"/>
              <a:t>dangers</a:t>
            </a:r>
            <a:r>
              <a:rPr lang="nb-NO" dirty="0"/>
              <a:t> of ‘master </a:t>
            </a:r>
            <a:r>
              <a:rPr lang="nb-NO" dirty="0" err="1"/>
              <a:t>keys</a:t>
            </a:r>
            <a:r>
              <a:rPr lang="nb-NO" dirty="0"/>
              <a:t>’</a:t>
            </a:r>
          </a:p>
        </p:txBody>
      </p:sp>
      <p:sp>
        <p:nvSpPr>
          <p:cNvPr id="6" name="Content Placeholder 5">
            <a:extLst>
              <a:ext uri="{FF2B5EF4-FFF2-40B4-BE49-F238E27FC236}">
                <a16:creationId xmlns:a16="http://schemas.microsoft.com/office/drawing/2014/main" id="{7C1F67F1-6BB6-42B4-B19F-833B2F011F92}"/>
              </a:ext>
            </a:extLst>
          </p:cNvPr>
          <p:cNvSpPr>
            <a:spLocks noGrp="1"/>
          </p:cNvSpPr>
          <p:nvPr>
            <p:ph sz="half" idx="30"/>
          </p:nvPr>
        </p:nvSpPr>
        <p:spPr>
          <a:xfrm>
            <a:off x="179512" y="2352822"/>
            <a:ext cx="8603933" cy="3225827"/>
          </a:xfrm>
        </p:spPr>
        <p:txBody>
          <a:bodyPr vert="horz" wrap="square" lIns="0" tIns="0" rIns="0" bIns="0" numCol="1" rtlCol="0" anchor="t" anchorCtr="0" compatLnSpc="1">
            <a:prstTxWarp prst="textNoShape">
              <a:avLst/>
            </a:prstTxWarp>
            <a:noAutofit/>
          </a:bodyPr>
          <a:lstStyle/>
          <a:p>
            <a:pPr marL="0" indent="0" algn="ctr">
              <a:buNone/>
            </a:pPr>
            <a:r>
              <a:rPr lang="en-US" dirty="0">
                <a:cs typeface="Arial"/>
              </a:rPr>
              <a:t>‘Multi-purpose authentication means, as exemplified by the currently developed EUDI-Wallet, confront a different form of exposure not encountered by authentication means dedicated to a specific purpose (e.g. an online banking service from a specific PSP).’</a:t>
            </a:r>
          </a:p>
          <a:p>
            <a:pPr marL="0" indent="0" algn="ctr">
              <a:buNone/>
            </a:pPr>
            <a:endParaRPr lang="en-US" dirty="0">
              <a:cs typeface="Arial"/>
            </a:endParaRPr>
          </a:p>
          <a:p>
            <a:pPr marL="0" indent="0" algn="ctr">
              <a:buNone/>
            </a:pPr>
            <a:r>
              <a:rPr lang="en-US" dirty="0">
                <a:cs typeface="Arial"/>
              </a:rPr>
              <a:t>“’It ends up not really being a security measure, but </a:t>
            </a:r>
            <a:r>
              <a:rPr lang="en-US" b="1" dirty="0">
                <a:cs typeface="Arial"/>
              </a:rPr>
              <a:t>just another step in using a website</a:t>
            </a:r>
            <a:r>
              <a:rPr lang="en-US" dirty="0">
                <a:cs typeface="Arial"/>
              </a:rPr>
              <a:t>,” she said. “</a:t>
            </a:r>
            <a:r>
              <a:rPr lang="en-US" b="1" dirty="0">
                <a:cs typeface="Arial"/>
              </a:rPr>
              <a:t>You don’t really think twice about what the BankID app might say you are logging into</a:t>
            </a:r>
            <a:r>
              <a:rPr lang="en-US" dirty="0">
                <a:cs typeface="Arial"/>
              </a:rPr>
              <a:t>.’”</a:t>
            </a:r>
          </a:p>
          <a:p>
            <a:pPr marL="0" indent="0" algn="ctr">
              <a:buNone/>
            </a:pPr>
            <a:endParaRPr lang="en-US" dirty="0">
              <a:cs typeface="Arial"/>
            </a:endParaRPr>
          </a:p>
          <a:p>
            <a:pPr marL="0" indent="0" algn="ctr">
              <a:buNone/>
            </a:pPr>
            <a:endParaRPr lang="nb-NO" dirty="0">
              <a:cs typeface="Arial"/>
            </a:endParaRPr>
          </a:p>
        </p:txBody>
      </p:sp>
    </p:spTree>
    <p:extLst>
      <p:ext uri="{BB962C8B-B14F-4D97-AF65-F5344CB8AC3E}">
        <p14:creationId xmlns:p14="http://schemas.microsoft.com/office/powerpoint/2010/main" val="6993805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F8404CB-FF21-4055-89B3-57FE74155097}"/>
              </a:ext>
            </a:extLst>
          </p:cNvPr>
          <p:cNvSpPr>
            <a:spLocks noGrp="1"/>
          </p:cNvSpPr>
          <p:nvPr>
            <p:ph type="ftr" sz="quarter" idx="32"/>
          </p:nvPr>
        </p:nvSpPr>
        <p:spPr/>
        <p:txBody>
          <a:bodyPr/>
          <a:lstStyle/>
          <a:p>
            <a:endParaRPr lang="nb-NO"/>
          </a:p>
        </p:txBody>
      </p:sp>
      <p:sp>
        <p:nvSpPr>
          <p:cNvPr id="3" name="Slide Number Placeholder 2">
            <a:extLst>
              <a:ext uri="{FF2B5EF4-FFF2-40B4-BE49-F238E27FC236}">
                <a16:creationId xmlns:a16="http://schemas.microsoft.com/office/drawing/2014/main" id="{242EA1FE-B267-4FD7-8CA2-9B62F1D0ED7B}"/>
              </a:ext>
            </a:extLst>
          </p:cNvPr>
          <p:cNvSpPr>
            <a:spLocks noGrp="1"/>
          </p:cNvSpPr>
          <p:nvPr>
            <p:ph type="sldNum" sz="quarter" idx="33"/>
          </p:nvPr>
        </p:nvSpPr>
        <p:spPr/>
        <p:txBody>
          <a:bodyPr/>
          <a:lstStyle/>
          <a:p>
            <a:r>
              <a:rPr lang="en-US"/>
              <a:t>Side </a:t>
            </a:r>
            <a:fld id="{5251F420-7306-4E7C-A79E-F31A38F7D392}" type="slidenum">
              <a:rPr lang="en-US" smtClean="0"/>
              <a:pPr/>
              <a:t>9</a:t>
            </a:fld>
            <a:endParaRPr lang="en-US"/>
          </a:p>
        </p:txBody>
      </p:sp>
      <p:sp>
        <p:nvSpPr>
          <p:cNvPr id="4" name="Title 3">
            <a:extLst>
              <a:ext uri="{FF2B5EF4-FFF2-40B4-BE49-F238E27FC236}">
                <a16:creationId xmlns:a16="http://schemas.microsoft.com/office/drawing/2014/main" id="{EE9402FB-1B2A-4394-A50A-96744402B9AD}"/>
              </a:ext>
            </a:extLst>
          </p:cNvPr>
          <p:cNvSpPr>
            <a:spLocks noGrp="1"/>
          </p:cNvSpPr>
          <p:nvPr>
            <p:ph type="title"/>
          </p:nvPr>
        </p:nvSpPr>
        <p:spPr>
          <a:xfrm>
            <a:off x="244622" y="1402183"/>
            <a:ext cx="8603933" cy="542658"/>
          </a:xfrm>
        </p:spPr>
        <p:txBody>
          <a:bodyPr/>
          <a:lstStyle/>
          <a:p>
            <a:r>
              <a:rPr lang="nb-NO" dirty="0" err="1"/>
              <a:t>Social</a:t>
            </a:r>
            <a:r>
              <a:rPr lang="nb-NO" dirty="0"/>
              <a:t> </a:t>
            </a:r>
            <a:r>
              <a:rPr lang="nb-NO" dirty="0" err="1"/>
              <a:t>costs</a:t>
            </a:r>
            <a:r>
              <a:rPr lang="nb-NO" dirty="0"/>
              <a:t> </a:t>
            </a:r>
            <a:r>
              <a:rPr lang="nb-NO" dirty="0" err="1"/>
              <a:t>rather</a:t>
            </a:r>
            <a:r>
              <a:rPr lang="nb-NO" dirty="0"/>
              <a:t> </a:t>
            </a:r>
            <a:r>
              <a:rPr lang="nb-NO" dirty="0" err="1"/>
              <a:t>then</a:t>
            </a:r>
            <a:r>
              <a:rPr lang="nb-NO" dirty="0"/>
              <a:t> a matter of </a:t>
            </a:r>
            <a:r>
              <a:rPr lang="nb-NO" dirty="0" err="1"/>
              <a:t>financial</a:t>
            </a:r>
            <a:r>
              <a:rPr lang="nb-NO" dirty="0"/>
              <a:t> </a:t>
            </a:r>
            <a:r>
              <a:rPr lang="nb-NO" dirty="0" err="1"/>
              <a:t>stability</a:t>
            </a:r>
            <a:r>
              <a:rPr lang="nb-NO" dirty="0"/>
              <a:t>?</a:t>
            </a:r>
          </a:p>
        </p:txBody>
      </p:sp>
      <p:sp>
        <p:nvSpPr>
          <p:cNvPr id="5" name="Subtitle 4">
            <a:extLst>
              <a:ext uri="{FF2B5EF4-FFF2-40B4-BE49-F238E27FC236}">
                <a16:creationId xmlns:a16="http://schemas.microsoft.com/office/drawing/2014/main" id="{89B87380-498D-4B4A-B4BE-EDDE48A4F892}"/>
              </a:ext>
            </a:extLst>
          </p:cNvPr>
          <p:cNvSpPr>
            <a:spLocks noGrp="1"/>
          </p:cNvSpPr>
          <p:nvPr>
            <p:ph type="subTitle" idx="13"/>
          </p:nvPr>
        </p:nvSpPr>
        <p:spPr>
          <a:xfrm>
            <a:off x="295444" y="2280261"/>
            <a:ext cx="8603933" cy="494749"/>
          </a:xfrm>
        </p:spPr>
        <p:txBody>
          <a:bodyPr/>
          <a:lstStyle/>
          <a:p>
            <a:r>
              <a:rPr lang="nb-NO" dirty="0"/>
              <a:t>Fraud rate </a:t>
            </a:r>
            <a:r>
              <a:rPr lang="nb-NO" dirty="0" err="1"/>
              <a:t>on</a:t>
            </a:r>
            <a:r>
              <a:rPr lang="nb-NO" dirty="0"/>
              <a:t> </a:t>
            </a:r>
            <a:r>
              <a:rPr lang="nb-NO" dirty="0" err="1"/>
              <a:t>payments</a:t>
            </a:r>
            <a:r>
              <a:rPr lang="nb-NO" dirty="0"/>
              <a:t> in </a:t>
            </a:r>
            <a:r>
              <a:rPr lang="nb-NO" dirty="0" err="1"/>
              <a:t>Italy</a:t>
            </a:r>
            <a:r>
              <a:rPr lang="nb-NO" dirty="0"/>
              <a:t> (</a:t>
            </a:r>
            <a:r>
              <a:rPr lang="nb-NO" dirty="0" err="1"/>
              <a:t>Cologgi</a:t>
            </a:r>
            <a:r>
              <a:rPr lang="nb-NO" dirty="0"/>
              <a:t>, 2023)</a:t>
            </a:r>
          </a:p>
        </p:txBody>
      </p:sp>
      <p:sp>
        <p:nvSpPr>
          <p:cNvPr id="6" name="Content Placeholder 5">
            <a:extLst>
              <a:ext uri="{FF2B5EF4-FFF2-40B4-BE49-F238E27FC236}">
                <a16:creationId xmlns:a16="http://schemas.microsoft.com/office/drawing/2014/main" id="{7C1F67F1-6BB6-42B4-B19F-833B2F011F92}"/>
              </a:ext>
            </a:extLst>
          </p:cNvPr>
          <p:cNvSpPr>
            <a:spLocks noGrp="1"/>
          </p:cNvSpPr>
          <p:nvPr>
            <p:ph sz="half" idx="30"/>
          </p:nvPr>
        </p:nvSpPr>
        <p:spPr>
          <a:xfrm>
            <a:off x="244623" y="2175374"/>
            <a:ext cx="8603933" cy="3225827"/>
          </a:xfrm>
        </p:spPr>
        <p:txBody>
          <a:bodyPr vert="horz" wrap="square" lIns="0" tIns="0" rIns="0" bIns="0" numCol="1" rtlCol="0" anchor="t" anchorCtr="0" compatLnSpc="1">
            <a:prstTxWarp prst="textNoShape">
              <a:avLst/>
            </a:prstTxWarp>
            <a:noAutofit/>
          </a:bodyPr>
          <a:lstStyle/>
          <a:p>
            <a:pPr marL="215741" indent="-215741"/>
            <a:endParaRPr lang="nb-NO" dirty="0">
              <a:cs typeface="Arial"/>
            </a:endParaRPr>
          </a:p>
          <a:p>
            <a:pPr marL="342900" lvl="1" indent="0">
              <a:buNone/>
            </a:pPr>
            <a:endParaRPr lang="en-US" dirty="0">
              <a:cs typeface="Arial"/>
            </a:endParaRPr>
          </a:p>
          <a:p>
            <a:pPr marL="514350" lvl="1" indent="-171450"/>
            <a:endParaRPr lang="nb-NO" dirty="0">
              <a:cs typeface="Arial"/>
            </a:endParaRPr>
          </a:p>
        </p:txBody>
      </p:sp>
      <p:pic>
        <p:nvPicPr>
          <p:cNvPr id="8" name="Bilde 7" descr="Et bilde som inneholder tekst, Font, skjermbilde, kvittering&#10;&#10;Automatisk generert beskrivelse">
            <a:extLst>
              <a:ext uri="{FF2B5EF4-FFF2-40B4-BE49-F238E27FC236}">
                <a16:creationId xmlns:a16="http://schemas.microsoft.com/office/drawing/2014/main" id="{5C9FD251-7669-AB8A-E593-4C667913DD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9552" y="2912993"/>
            <a:ext cx="7366525" cy="1836711"/>
          </a:xfrm>
          <a:prstGeom prst="rect">
            <a:avLst/>
          </a:prstGeom>
        </p:spPr>
      </p:pic>
    </p:spTree>
    <p:extLst>
      <p:ext uri="{BB962C8B-B14F-4D97-AF65-F5344CB8AC3E}">
        <p14:creationId xmlns:p14="http://schemas.microsoft.com/office/powerpoint/2010/main" val="1150868511"/>
      </p:ext>
    </p:extLst>
  </p:cSld>
  <p:clrMapOvr>
    <a:masterClrMapping/>
  </p:clrMapOvr>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a:ln>
              <a:noFill/>
            </a:ln>
            <a:solidFill>
              <a:schemeClr val="tx1"/>
            </a:solidFill>
            <a:effectLst/>
            <a:latin typeface="Arial" charset="0"/>
            <a:ea typeface="ヒラギノ角ゴ Pro W3" charset="-128"/>
            <a:cs typeface="ヒラギノ角ゴ Pro W3"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a:ln>
              <a:noFill/>
            </a:ln>
            <a:solidFill>
              <a:schemeClr val="tx1"/>
            </a:solidFill>
            <a:effectLst/>
            <a:latin typeface="Arial" charset="0"/>
            <a:ea typeface="ヒラギノ角ゴ Pro W3" charset="-128"/>
            <a:cs typeface="ヒラギノ角ゴ Pro W3"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FB6666"/>
      </a:accent1>
      <a:accent2>
        <a:srgbClr val="FFFEA7"/>
      </a:accent2>
      <a:accent3>
        <a:srgbClr val="86A4F7"/>
      </a:accent3>
      <a:accent4>
        <a:srgbClr val="E6ECFF"/>
      </a:accent4>
      <a:accent5>
        <a:srgbClr val="FEA11B"/>
      </a:accent5>
      <a:accent6>
        <a:srgbClr val="3E31D6"/>
      </a:accent6>
      <a:hlink>
        <a:srgbClr val="0563C1"/>
      </a:hlink>
      <a:folHlink>
        <a:srgbClr val="954F72"/>
      </a:folHlink>
    </a:clrScheme>
    <a:fontScheme name="Custom 17">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iO_PPT_ENG.potx" id="{8FE6F81F-0E99-49BD-AE9B-9BCE1F3A9757}" vid="{15DA6102-9F41-45AA-8890-C797169E03C9}"/>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ifp_presentasjon_eng</Template>
  <TotalTime>3191</TotalTime>
  <Words>1344</Words>
  <Application>Microsoft Office PowerPoint</Application>
  <PresentationFormat>On-screen Show (4:3)</PresentationFormat>
  <Paragraphs>171</Paragraphs>
  <Slides>31</Slides>
  <Notes>13</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31</vt:i4>
      </vt:variant>
    </vt:vector>
  </HeadingPairs>
  <TitlesOfParts>
    <vt:vector size="37" baseType="lpstr">
      <vt:lpstr>Arial</vt:lpstr>
      <vt:lpstr>Arial, sans-serif</vt:lpstr>
      <vt:lpstr>Calibri</vt:lpstr>
      <vt:lpstr>Wingdings</vt:lpstr>
      <vt:lpstr>Blank Presentation</vt:lpstr>
      <vt:lpstr>Office Theme</vt:lpstr>
      <vt:lpstr>PowerPoint Presentation</vt:lpstr>
      <vt:lpstr>Societal Security and Digital Identities (SODI)</vt:lpstr>
      <vt:lpstr>PowerPoint Presentation</vt:lpstr>
      <vt:lpstr>PowerPoint Presentation</vt:lpstr>
      <vt:lpstr>PowerPoint Presentation</vt:lpstr>
      <vt:lpstr>A dispatch from Sweden</vt:lpstr>
      <vt:lpstr>A dispatch from Sweden</vt:lpstr>
      <vt:lpstr>The dangers of ‘master keys’</vt:lpstr>
      <vt:lpstr>Social costs rather then a matter of financial stability?</vt:lpstr>
      <vt:lpstr>The regulatory framework </vt:lpstr>
      <vt:lpstr>Payment fraud regulation as regulatory private law</vt:lpstr>
      <vt:lpstr>Strong customer authentication methods</vt:lpstr>
      <vt:lpstr>'Traditional' modes of payment fraud</vt:lpstr>
      <vt:lpstr>'Traditional' modes of payment fraud </vt:lpstr>
      <vt:lpstr>The turn to social manipulation schemes</vt:lpstr>
      <vt:lpstr>EBA/DP/2022/01</vt:lpstr>
      <vt:lpstr>Social manipulation fraud</vt:lpstr>
      <vt:lpstr>Social manipulation fraud</vt:lpstr>
      <vt:lpstr>Views on interpretation of the current directive</vt:lpstr>
      <vt:lpstr>Views on interpretation of the current directive</vt:lpstr>
      <vt:lpstr>PSR proposal - background</vt:lpstr>
      <vt:lpstr>PowerPoint Presentation</vt:lpstr>
      <vt:lpstr>Commission (2023)</vt:lpstr>
      <vt:lpstr>The proposal for a new regulation</vt:lpstr>
      <vt:lpstr>PowerPoint Presentation</vt:lpstr>
      <vt:lpstr>A wide impersenation rule</vt:lpstr>
      <vt:lpstr>Tackling the ecosystem</vt:lpstr>
      <vt:lpstr>PowerPoint Presentation</vt:lpstr>
      <vt:lpstr>Unauthorised credit fraud in Norway</vt:lpstr>
      <vt:lpstr>PowerPoint Presentation</vt:lpstr>
      <vt:lpstr>PowerPoint Presentation</vt:lpstr>
    </vt:vector>
  </TitlesOfParts>
  <Company>Universitetet i Oslo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Marte Eidsand Kjørven</dc:creator>
  <cp:lastModifiedBy>Marte Eidsand Kjørven</cp:lastModifiedBy>
  <cp:revision>127</cp:revision>
  <dcterms:created xsi:type="dcterms:W3CDTF">2018-10-28T13:10:03Z</dcterms:created>
  <dcterms:modified xsi:type="dcterms:W3CDTF">2024-07-01T07:19:23Z</dcterms:modified>
</cp:coreProperties>
</file>